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handoutMasterIdLst>
    <p:handoutMasterId r:id="rId114"/>
  </p:handoutMasterIdLst>
  <p:sldIdLst>
    <p:sldId id="256" r:id="rId2"/>
    <p:sldId id="257" r:id="rId3"/>
    <p:sldId id="259" r:id="rId4"/>
    <p:sldId id="261" r:id="rId5"/>
    <p:sldId id="262" r:id="rId6"/>
    <p:sldId id="263" r:id="rId7"/>
    <p:sldId id="427" r:id="rId8"/>
    <p:sldId id="417" r:id="rId9"/>
    <p:sldId id="418" r:id="rId10"/>
    <p:sldId id="419" r:id="rId11"/>
    <p:sldId id="420" r:id="rId12"/>
    <p:sldId id="421" r:id="rId13"/>
    <p:sldId id="422" r:id="rId14"/>
    <p:sldId id="423" r:id="rId15"/>
    <p:sldId id="425" r:id="rId16"/>
    <p:sldId id="273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74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448" r:id="rId53"/>
    <p:sldId id="428" r:id="rId54"/>
    <p:sldId id="447" r:id="rId55"/>
    <p:sldId id="322" r:id="rId56"/>
    <p:sldId id="431" r:id="rId57"/>
    <p:sldId id="323" r:id="rId58"/>
    <p:sldId id="429" r:id="rId59"/>
    <p:sldId id="432" r:id="rId60"/>
    <p:sldId id="433" r:id="rId61"/>
    <p:sldId id="444" r:id="rId62"/>
    <p:sldId id="434" r:id="rId63"/>
    <p:sldId id="435" r:id="rId64"/>
    <p:sldId id="445" r:id="rId65"/>
    <p:sldId id="351" r:id="rId66"/>
    <p:sldId id="436" r:id="rId67"/>
    <p:sldId id="437" r:id="rId68"/>
    <p:sldId id="438" r:id="rId69"/>
    <p:sldId id="440" r:id="rId70"/>
    <p:sldId id="450" r:id="rId71"/>
    <p:sldId id="446" r:id="rId72"/>
    <p:sldId id="443" r:id="rId73"/>
    <p:sldId id="373" r:id="rId74"/>
    <p:sldId id="375" r:id="rId75"/>
    <p:sldId id="377" r:id="rId76"/>
    <p:sldId id="378" r:id="rId77"/>
    <p:sldId id="379" r:id="rId78"/>
    <p:sldId id="381" r:id="rId79"/>
    <p:sldId id="383" r:id="rId80"/>
    <p:sldId id="397" r:id="rId81"/>
    <p:sldId id="398" r:id="rId82"/>
    <p:sldId id="399" r:id="rId83"/>
    <p:sldId id="400" r:id="rId84"/>
    <p:sldId id="401" r:id="rId85"/>
    <p:sldId id="402" r:id="rId86"/>
    <p:sldId id="403" r:id="rId87"/>
    <p:sldId id="404" r:id="rId88"/>
    <p:sldId id="406" r:id="rId89"/>
    <p:sldId id="407" r:id="rId90"/>
    <p:sldId id="408" r:id="rId91"/>
    <p:sldId id="409" r:id="rId92"/>
    <p:sldId id="410" r:id="rId93"/>
    <p:sldId id="411" r:id="rId94"/>
    <p:sldId id="412" r:id="rId95"/>
    <p:sldId id="413" r:id="rId96"/>
    <p:sldId id="414" r:id="rId97"/>
    <p:sldId id="415" r:id="rId98"/>
    <p:sldId id="416" r:id="rId99"/>
    <p:sldId id="275" r:id="rId100"/>
    <p:sldId id="385" r:id="rId101"/>
    <p:sldId id="386" r:id="rId102"/>
    <p:sldId id="388" r:id="rId103"/>
    <p:sldId id="387" r:id="rId104"/>
    <p:sldId id="389" r:id="rId105"/>
    <p:sldId id="390" r:id="rId106"/>
    <p:sldId id="391" r:id="rId107"/>
    <p:sldId id="392" r:id="rId108"/>
    <p:sldId id="394" r:id="rId109"/>
    <p:sldId id="395" r:id="rId110"/>
    <p:sldId id="396" r:id="rId111"/>
    <p:sldId id="282" r:id="rId11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59" autoAdjust="0"/>
  </p:normalViewPr>
  <p:slideViewPr>
    <p:cSldViewPr>
      <p:cViewPr varScale="1">
        <p:scale>
          <a:sx n="91" d="100"/>
          <a:sy n="91" d="100"/>
        </p:scale>
        <p:origin x="66" y="3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4E8235-2ADC-49A6-AD82-EB1586971105}" type="doc">
      <dgm:prSet loTypeId="urn:microsoft.com/office/officeart/2005/8/layout/radial1" loCatId="cycle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7332E8B0-E729-47CC-9834-655B8FF8E03A}">
      <dgm:prSet phldrT="[텍스트]"/>
      <dgm:spPr/>
      <dgm:t>
        <a:bodyPr/>
        <a:lstStyle/>
        <a:p>
          <a:pPr latinLnBrk="1"/>
          <a:r>
            <a:rPr lang="ko-KR" altLang="en-US" dirty="0"/>
            <a:t>북마크</a:t>
          </a:r>
        </a:p>
      </dgm:t>
    </dgm:pt>
    <dgm:pt modelId="{4F314E26-A53A-4AFB-A2A7-8FDE7B1A8FEF}" type="parTrans" cxnId="{0B3A509D-21BF-4F9F-8F29-A0B4CC6B9EC7}">
      <dgm:prSet/>
      <dgm:spPr/>
      <dgm:t>
        <a:bodyPr/>
        <a:lstStyle/>
        <a:p>
          <a:pPr latinLnBrk="1"/>
          <a:endParaRPr lang="ko-KR" altLang="en-US"/>
        </a:p>
      </dgm:t>
    </dgm:pt>
    <dgm:pt modelId="{9DECEC0C-3D3E-4557-B130-E164A27BD0DA}" type="sibTrans" cxnId="{0B3A509D-21BF-4F9F-8F29-A0B4CC6B9EC7}">
      <dgm:prSet/>
      <dgm:spPr/>
      <dgm:t>
        <a:bodyPr/>
        <a:lstStyle/>
        <a:p>
          <a:pPr latinLnBrk="1"/>
          <a:endParaRPr lang="ko-KR" altLang="en-US"/>
        </a:p>
      </dgm:t>
    </dgm:pt>
    <dgm:pt modelId="{FD6301FF-7282-4F2D-9D0E-A26BECFD0EF3}">
      <dgm:prSet phldrT="[텍스트]"/>
      <dgm:spPr/>
      <dgm:t>
        <a:bodyPr/>
        <a:lstStyle/>
        <a:p>
          <a:pPr latinLnBrk="1"/>
          <a:r>
            <a:rPr lang="ko-KR" altLang="en-US" b="1" dirty="0"/>
            <a:t>추가</a:t>
          </a:r>
        </a:p>
      </dgm:t>
    </dgm:pt>
    <dgm:pt modelId="{407615E0-1F4F-4A9C-B7F5-95868BA53752}" type="parTrans" cxnId="{08804FC0-E24B-43A2-BA0F-091F666C7AE1}">
      <dgm:prSet/>
      <dgm:spPr/>
      <dgm:t>
        <a:bodyPr/>
        <a:lstStyle/>
        <a:p>
          <a:pPr latinLnBrk="1"/>
          <a:endParaRPr lang="ko-KR" altLang="en-US"/>
        </a:p>
      </dgm:t>
    </dgm:pt>
    <dgm:pt modelId="{5FD300FC-49BC-4FB5-AA96-83C3F13FBED5}" type="sibTrans" cxnId="{08804FC0-E24B-43A2-BA0F-091F666C7AE1}">
      <dgm:prSet/>
      <dgm:spPr/>
      <dgm:t>
        <a:bodyPr/>
        <a:lstStyle/>
        <a:p>
          <a:pPr latinLnBrk="1"/>
          <a:endParaRPr lang="ko-KR" altLang="en-US"/>
        </a:p>
      </dgm:t>
    </dgm:pt>
    <dgm:pt modelId="{C1D3F093-364B-4B20-8772-3C0400DE0EBE}">
      <dgm:prSet phldrT="[텍스트]"/>
      <dgm:spPr/>
      <dgm:t>
        <a:bodyPr/>
        <a:lstStyle/>
        <a:p>
          <a:pPr latinLnBrk="1"/>
          <a:r>
            <a:rPr lang="ko-KR" altLang="en-US" b="1" dirty="0"/>
            <a:t>취소</a:t>
          </a:r>
        </a:p>
      </dgm:t>
    </dgm:pt>
    <dgm:pt modelId="{6C07325D-C1E2-4AE5-8119-70CE475AC53A}" type="parTrans" cxnId="{6C255B98-849A-404B-948F-C87D4756E3B0}">
      <dgm:prSet/>
      <dgm:spPr/>
      <dgm:t>
        <a:bodyPr/>
        <a:lstStyle/>
        <a:p>
          <a:pPr latinLnBrk="1"/>
          <a:endParaRPr lang="ko-KR" altLang="en-US"/>
        </a:p>
      </dgm:t>
    </dgm:pt>
    <dgm:pt modelId="{5E758EE7-B7D9-4C87-8032-F2D2F83AD15F}" type="sibTrans" cxnId="{6C255B98-849A-404B-948F-C87D4756E3B0}">
      <dgm:prSet/>
      <dgm:spPr/>
      <dgm:t>
        <a:bodyPr/>
        <a:lstStyle/>
        <a:p>
          <a:pPr latinLnBrk="1"/>
          <a:endParaRPr lang="ko-KR" altLang="en-US"/>
        </a:p>
      </dgm:t>
    </dgm:pt>
    <dgm:pt modelId="{12E9D5DA-8F1D-47CB-936F-B46CCB058A47}">
      <dgm:prSet phldrT="[텍스트]"/>
      <dgm:spPr/>
      <dgm:t>
        <a:bodyPr/>
        <a:lstStyle/>
        <a:p>
          <a:pPr latinLnBrk="1"/>
          <a:r>
            <a:rPr lang="ko-KR" altLang="en-US" b="1" dirty="0"/>
            <a:t>불러</a:t>
          </a:r>
          <a:endParaRPr lang="en-US" altLang="ko-KR" b="1" dirty="0"/>
        </a:p>
        <a:p>
          <a:pPr latinLnBrk="1"/>
          <a:r>
            <a:rPr lang="ko-KR" altLang="en-US" b="1" dirty="0"/>
            <a:t>오기</a:t>
          </a:r>
        </a:p>
      </dgm:t>
    </dgm:pt>
    <dgm:pt modelId="{9B2865B3-EACF-4C65-AE31-41181C532DE2}" type="parTrans" cxnId="{56EC9A4B-480C-4B56-B3FC-EEA409945B52}">
      <dgm:prSet/>
      <dgm:spPr/>
      <dgm:t>
        <a:bodyPr/>
        <a:lstStyle/>
        <a:p>
          <a:pPr latinLnBrk="1"/>
          <a:endParaRPr lang="ko-KR" altLang="en-US"/>
        </a:p>
      </dgm:t>
    </dgm:pt>
    <dgm:pt modelId="{B76BB263-A941-493D-8A75-74612DB97C75}" type="sibTrans" cxnId="{56EC9A4B-480C-4B56-B3FC-EEA409945B52}">
      <dgm:prSet/>
      <dgm:spPr/>
      <dgm:t>
        <a:bodyPr/>
        <a:lstStyle/>
        <a:p>
          <a:pPr latinLnBrk="1"/>
          <a:endParaRPr lang="ko-KR" altLang="en-US"/>
        </a:p>
      </dgm:t>
    </dgm:pt>
    <dgm:pt modelId="{D7DD31BA-E82E-461F-97BE-7A8C6B51F1B5}">
      <dgm:prSet phldrT="[텍스트]"/>
      <dgm:spPr/>
      <dgm:t>
        <a:bodyPr/>
        <a:lstStyle/>
        <a:p>
          <a:pPr latinLnBrk="1"/>
          <a:r>
            <a:rPr lang="ko-KR" altLang="en-US" b="1" dirty="0"/>
            <a:t>메일</a:t>
          </a:r>
          <a:endParaRPr lang="en-US" altLang="ko-KR" b="1" dirty="0"/>
        </a:p>
        <a:p>
          <a:pPr latinLnBrk="1"/>
          <a:r>
            <a:rPr lang="ko-KR" altLang="en-US" b="1" dirty="0"/>
            <a:t>삭제</a:t>
          </a:r>
        </a:p>
      </dgm:t>
    </dgm:pt>
    <dgm:pt modelId="{FDB326B6-8F81-45C1-A4CC-91623B648628}" type="parTrans" cxnId="{AC975053-6052-44B4-900A-5BFFFA6B585C}">
      <dgm:prSet/>
      <dgm:spPr/>
      <dgm:t>
        <a:bodyPr/>
        <a:lstStyle/>
        <a:p>
          <a:pPr latinLnBrk="1"/>
          <a:endParaRPr lang="ko-KR" altLang="en-US"/>
        </a:p>
      </dgm:t>
    </dgm:pt>
    <dgm:pt modelId="{0A08A29E-6268-4EB4-9685-AA0E42C95FFC}" type="sibTrans" cxnId="{AC975053-6052-44B4-900A-5BFFFA6B585C}">
      <dgm:prSet/>
      <dgm:spPr/>
      <dgm:t>
        <a:bodyPr/>
        <a:lstStyle/>
        <a:p>
          <a:pPr latinLnBrk="1"/>
          <a:endParaRPr lang="ko-KR" altLang="en-US"/>
        </a:p>
      </dgm:t>
    </dgm:pt>
    <dgm:pt modelId="{15BB7F2A-67F6-4341-9789-2CAD8278561F}" type="pres">
      <dgm:prSet presAssocID="{824E8235-2ADC-49A6-AD82-EB158697110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5A88441-51E0-473A-BEB4-02E141E83A69}" type="pres">
      <dgm:prSet presAssocID="{7332E8B0-E729-47CC-9834-655B8FF8E03A}" presName="centerShape" presStyleLbl="node0" presStyleIdx="0" presStyleCnt="1"/>
      <dgm:spPr/>
    </dgm:pt>
    <dgm:pt modelId="{3E21DDB2-9F12-4533-BA4D-EAACA22EFB5E}" type="pres">
      <dgm:prSet presAssocID="{407615E0-1F4F-4A9C-B7F5-95868BA53752}" presName="Name9" presStyleLbl="parChTrans1D2" presStyleIdx="0" presStyleCnt="4"/>
      <dgm:spPr/>
    </dgm:pt>
    <dgm:pt modelId="{ABFB1337-19AE-4C31-A65D-3E70AFC4BF15}" type="pres">
      <dgm:prSet presAssocID="{407615E0-1F4F-4A9C-B7F5-95868BA53752}" presName="connTx" presStyleLbl="parChTrans1D2" presStyleIdx="0" presStyleCnt="4"/>
      <dgm:spPr/>
    </dgm:pt>
    <dgm:pt modelId="{CBDF7CA8-B022-47EA-B478-31AC6091D347}" type="pres">
      <dgm:prSet presAssocID="{FD6301FF-7282-4F2D-9D0E-A26BECFD0EF3}" presName="node" presStyleLbl="node1" presStyleIdx="0" presStyleCnt="4">
        <dgm:presLayoutVars>
          <dgm:bulletEnabled val="1"/>
        </dgm:presLayoutVars>
      </dgm:prSet>
      <dgm:spPr/>
    </dgm:pt>
    <dgm:pt modelId="{752DB6F7-79B1-4A94-972B-A0AC6648D28F}" type="pres">
      <dgm:prSet presAssocID="{6C07325D-C1E2-4AE5-8119-70CE475AC53A}" presName="Name9" presStyleLbl="parChTrans1D2" presStyleIdx="1" presStyleCnt="4"/>
      <dgm:spPr/>
    </dgm:pt>
    <dgm:pt modelId="{A2DDF30C-6FDB-4B32-B437-A076ECC6BDC7}" type="pres">
      <dgm:prSet presAssocID="{6C07325D-C1E2-4AE5-8119-70CE475AC53A}" presName="connTx" presStyleLbl="parChTrans1D2" presStyleIdx="1" presStyleCnt="4"/>
      <dgm:spPr/>
    </dgm:pt>
    <dgm:pt modelId="{A7C1ABE7-7759-415D-BB66-CED7B2753BA9}" type="pres">
      <dgm:prSet presAssocID="{C1D3F093-364B-4B20-8772-3C0400DE0EBE}" presName="node" presStyleLbl="node1" presStyleIdx="1" presStyleCnt="4">
        <dgm:presLayoutVars>
          <dgm:bulletEnabled val="1"/>
        </dgm:presLayoutVars>
      </dgm:prSet>
      <dgm:spPr/>
    </dgm:pt>
    <dgm:pt modelId="{8A69C48C-BC67-45AE-84A1-8AA94AA3F021}" type="pres">
      <dgm:prSet presAssocID="{9B2865B3-EACF-4C65-AE31-41181C532DE2}" presName="Name9" presStyleLbl="parChTrans1D2" presStyleIdx="2" presStyleCnt="4"/>
      <dgm:spPr/>
    </dgm:pt>
    <dgm:pt modelId="{32B59F97-9B5F-4C69-93B6-2AA2A814E2E3}" type="pres">
      <dgm:prSet presAssocID="{9B2865B3-EACF-4C65-AE31-41181C532DE2}" presName="connTx" presStyleLbl="parChTrans1D2" presStyleIdx="2" presStyleCnt="4"/>
      <dgm:spPr/>
    </dgm:pt>
    <dgm:pt modelId="{F70B91B5-ECF3-4770-B33A-C620C4B71682}" type="pres">
      <dgm:prSet presAssocID="{12E9D5DA-8F1D-47CB-936F-B46CCB058A47}" presName="node" presStyleLbl="node1" presStyleIdx="2" presStyleCnt="4">
        <dgm:presLayoutVars>
          <dgm:bulletEnabled val="1"/>
        </dgm:presLayoutVars>
      </dgm:prSet>
      <dgm:spPr/>
    </dgm:pt>
    <dgm:pt modelId="{D29B7727-4FEC-4648-9FFE-65A97E6F890F}" type="pres">
      <dgm:prSet presAssocID="{FDB326B6-8F81-45C1-A4CC-91623B648628}" presName="Name9" presStyleLbl="parChTrans1D2" presStyleIdx="3" presStyleCnt="4"/>
      <dgm:spPr/>
    </dgm:pt>
    <dgm:pt modelId="{E27ECCB7-B31C-4721-A19A-C131D2D4C24C}" type="pres">
      <dgm:prSet presAssocID="{FDB326B6-8F81-45C1-A4CC-91623B648628}" presName="connTx" presStyleLbl="parChTrans1D2" presStyleIdx="3" presStyleCnt="4"/>
      <dgm:spPr/>
    </dgm:pt>
    <dgm:pt modelId="{3BD27AD7-BE36-4FD7-99F7-05BAF85BBCE5}" type="pres">
      <dgm:prSet presAssocID="{D7DD31BA-E82E-461F-97BE-7A8C6B51F1B5}" presName="node" presStyleLbl="node1" presStyleIdx="3" presStyleCnt="4">
        <dgm:presLayoutVars>
          <dgm:bulletEnabled val="1"/>
        </dgm:presLayoutVars>
      </dgm:prSet>
      <dgm:spPr/>
    </dgm:pt>
  </dgm:ptLst>
  <dgm:cxnLst>
    <dgm:cxn modelId="{35708F02-AAC1-470E-AD6D-99D116353F22}" type="presOf" srcId="{FDB326B6-8F81-45C1-A4CC-91623B648628}" destId="{E27ECCB7-B31C-4721-A19A-C131D2D4C24C}" srcOrd="1" destOrd="0" presId="urn:microsoft.com/office/officeart/2005/8/layout/radial1"/>
    <dgm:cxn modelId="{82D2D617-79B7-4B41-9231-1BFE619C12A4}" type="presOf" srcId="{407615E0-1F4F-4A9C-B7F5-95868BA53752}" destId="{ABFB1337-19AE-4C31-A65D-3E70AFC4BF15}" srcOrd="1" destOrd="0" presId="urn:microsoft.com/office/officeart/2005/8/layout/radial1"/>
    <dgm:cxn modelId="{36A7EE35-B9CA-4F1D-856F-F46962721CB1}" type="presOf" srcId="{FDB326B6-8F81-45C1-A4CC-91623B648628}" destId="{D29B7727-4FEC-4648-9FFE-65A97E6F890F}" srcOrd="0" destOrd="0" presId="urn:microsoft.com/office/officeart/2005/8/layout/radial1"/>
    <dgm:cxn modelId="{3069E25D-B29D-4689-A9DC-65EA2974DB12}" type="presOf" srcId="{FD6301FF-7282-4F2D-9D0E-A26BECFD0EF3}" destId="{CBDF7CA8-B022-47EA-B478-31AC6091D347}" srcOrd="0" destOrd="0" presId="urn:microsoft.com/office/officeart/2005/8/layout/radial1"/>
    <dgm:cxn modelId="{25E91346-92D8-4689-B93A-BF0D480E12BD}" type="presOf" srcId="{6C07325D-C1E2-4AE5-8119-70CE475AC53A}" destId="{A2DDF30C-6FDB-4B32-B437-A076ECC6BDC7}" srcOrd="1" destOrd="0" presId="urn:microsoft.com/office/officeart/2005/8/layout/radial1"/>
    <dgm:cxn modelId="{FF658868-DA18-49B0-BE78-FC13A7B9F600}" type="presOf" srcId="{824E8235-2ADC-49A6-AD82-EB1586971105}" destId="{15BB7F2A-67F6-4341-9789-2CAD8278561F}" srcOrd="0" destOrd="0" presId="urn:microsoft.com/office/officeart/2005/8/layout/radial1"/>
    <dgm:cxn modelId="{56EC9A4B-480C-4B56-B3FC-EEA409945B52}" srcId="{7332E8B0-E729-47CC-9834-655B8FF8E03A}" destId="{12E9D5DA-8F1D-47CB-936F-B46CCB058A47}" srcOrd="2" destOrd="0" parTransId="{9B2865B3-EACF-4C65-AE31-41181C532DE2}" sibTransId="{B76BB263-A941-493D-8A75-74612DB97C75}"/>
    <dgm:cxn modelId="{8D2AE64D-63BC-4582-8D97-7C499E7EB8D4}" type="presOf" srcId="{C1D3F093-364B-4B20-8772-3C0400DE0EBE}" destId="{A7C1ABE7-7759-415D-BB66-CED7B2753BA9}" srcOrd="0" destOrd="0" presId="urn:microsoft.com/office/officeart/2005/8/layout/radial1"/>
    <dgm:cxn modelId="{AC975053-6052-44B4-900A-5BFFFA6B585C}" srcId="{7332E8B0-E729-47CC-9834-655B8FF8E03A}" destId="{D7DD31BA-E82E-461F-97BE-7A8C6B51F1B5}" srcOrd="3" destOrd="0" parTransId="{FDB326B6-8F81-45C1-A4CC-91623B648628}" sibTransId="{0A08A29E-6268-4EB4-9685-AA0E42C95FFC}"/>
    <dgm:cxn modelId="{5EC5E97C-E6B5-4223-A72B-CCD1A93A6507}" type="presOf" srcId="{9B2865B3-EACF-4C65-AE31-41181C532DE2}" destId="{32B59F97-9B5F-4C69-93B6-2AA2A814E2E3}" srcOrd="1" destOrd="0" presId="urn:microsoft.com/office/officeart/2005/8/layout/radial1"/>
    <dgm:cxn modelId="{46F3058F-5123-4C17-9340-F954FD2F8555}" type="presOf" srcId="{12E9D5DA-8F1D-47CB-936F-B46CCB058A47}" destId="{F70B91B5-ECF3-4770-B33A-C620C4B71682}" srcOrd="0" destOrd="0" presId="urn:microsoft.com/office/officeart/2005/8/layout/radial1"/>
    <dgm:cxn modelId="{6C255B98-849A-404B-948F-C87D4756E3B0}" srcId="{7332E8B0-E729-47CC-9834-655B8FF8E03A}" destId="{C1D3F093-364B-4B20-8772-3C0400DE0EBE}" srcOrd="1" destOrd="0" parTransId="{6C07325D-C1E2-4AE5-8119-70CE475AC53A}" sibTransId="{5E758EE7-B7D9-4C87-8032-F2D2F83AD15F}"/>
    <dgm:cxn modelId="{0B3A509D-21BF-4F9F-8F29-A0B4CC6B9EC7}" srcId="{824E8235-2ADC-49A6-AD82-EB1586971105}" destId="{7332E8B0-E729-47CC-9834-655B8FF8E03A}" srcOrd="0" destOrd="0" parTransId="{4F314E26-A53A-4AFB-A2A7-8FDE7B1A8FEF}" sibTransId="{9DECEC0C-3D3E-4557-B130-E164A27BD0DA}"/>
    <dgm:cxn modelId="{FD9944A3-EF04-4D4E-A5F4-EBD838C6DD17}" type="presOf" srcId="{7332E8B0-E729-47CC-9834-655B8FF8E03A}" destId="{05A88441-51E0-473A-BEB4-02E141E83A69}" srcOrd="0" destOrd="0" presId="urn:microsoft.com/office/officeart/2005/8/layout/radial1"/>
    <dgm:cxn modelId="{08804FC0-E24B-43A2-BA0F-091F666C7AE1}" srcId="{7332E8B0-E729-47CC-9834-655B8FF8E03A}" destId="{FD6301FF-7282-4F2D-9D0E-A26BECFD0EF3}" srcOrd="0" destOrd="0" parTransId="{407615E0-1F4F-4A9C-B7F5-95868BA53752}" sibTransId="{5FD300FC-49BC-4FB5-AA96-83C3F13FBED5}"/>
    <dgm:cxn modelId="{6D33ACC0-4228-473F-B7C9-182CB030EFD8}" type="presOf" srcId="{407615E0-1F4F-4A9C-B7F5-95868BA53752}" destId="{3E21DDB2-9F12-4533-BA4D-EAACA22EFB5E}" srcOrd="0" destOrd="0" presId="urn:microsoft.com/office/officeart/2005/8/layout/radial1"/>
    <dgm:cxn modelId="{B6263EF3-CF95-4203-8AD9-63CC8F8F5B28}" type="presOf" srcId="{9B2865B3-EACF-4C65-AE31-41181C532DE2}" destId="{8A69C48C-BC67-45AE-84A1-8AA94AA3F021}" srcOrd="0" destOrd="0" presId="urn:microsoft.com/office/officeart/2005/8/layout/radial1"/>
    <dgm:cxn modelId="{6D6FDFFD-C22E-4336-94F7-9EE8C2C71BCD}" type="presOf" srcId="{D7DD31BA-E82E-461F-97BE-7A8C6B51F1B5}" destId="{3BD27AD7-BE36-4FD7-99F7-05BAF85BBCE5}" srcOrd="0" destOrd="0" presId="urn:microsoft.com/office/officeart/2005/8/layout/radial1"/>
    <dgm:cxn modelId="{099FFFFE-CDA9-43E8-AE51-F8FED4AF4022}" type="presOf" srcId="{6C07325D-C1E2-4AE5-8119-70CE475AC53A}" destId="{752DB6F7-79B1-4A94-972B-A0AC6648D28F}" srcOrd="0" destOrd="0" presId="urn:microsoft.com/office/officeart/2005/8/layout/radial1"/>
    <dgm:cxn modelId="{0CC3D2C9-3B88-4484-A84A-65DF2AB8DF7E}" type="presParOf" srcId="{15BB7F2A-67F6-4341-9789-2CAD8278561F}" destId="{05A88441-51E0-473A-BEB4-02E141E83A69}" srcOrd="0" destOrd="0" presId="urn:microsoft.com/office/officeart/2005/8/layout/radial1"/>
    <dgm:cxn modelId="{19262B62-CAF3-4FAA-B238-C9405CA8F690}" type="presParOf" srcId="{15BB7F2A-67F6-4341-9789-2CAD8278561F}" destId="{3E21DDB2-9F12-4533-BA4D-EAACA22EFB5E}" srcOrd="1" destOrd="0" presId="urn:microsoft.com/office/officeart/2005/8/layout/radial1"/>
    <dgm:cxn modelId="{20386740-8C3B-4A71-A6F6-8DAC0AE1CD19}" type="presParOf" srcId="{3E21DDB2-9F12-4533-BA4D-EAACA22EFB5E}" destId="{ABFB1337-19AE-4C31-A65D-3E70AFC4BF15}" srcOrd="0" destOrd="0" presId="urn:microsoft.com/office/officeart/2005/8/layout/radial1"/>
    <dgm:cxn modelId="{448C0E8B-4116-4EA4-A847-FF21B0DD606C}" type="presParOf" srcId="{15BB7F2A-67F6-4341-9789-2CAD8278561F}" destId="{CBDF7CA8-B022-47EA-B478-31AC6091D347}" srcOrd="2" destOrd="0" presId="urn:microsoft.com/office/officeart/2005/8/layout/radial1"/>
    <dgm:cxn modelId="{74F04CFD-66B7-4B43-ABFD-A7B2F4A4D2DF}" type="presParOf" srcId="{15BB7F2A-67F6-4341-9789-2CAD8278561F}" destId="{752DB6F7-79B1-4A94-972B-A0AC6648D28F}" srcOrd="3" destOrd="0" presId="urn:microsoft.com/office/officeart/2005/8/layout/radial1"/>
    <dgm:cxn modelId="{A1D121A8-A6D4-48E4-B0EA-107FECFF0C2F}" type="presParOf" srcId="{752DB6F7-79B1-4A94-972B-A0AC6648D28F}" destId="{A2DDF30C-6FDB-4B32-B437-A076ECC6BDC7}" srcOrd="0" destOrd="0" presId="urn:microsoft.com/office/officeart/2005/8/layout/radial1"/>
    <dgm:cxn modelId="{33C8C8FA-F881-4462-BE05-D8E61145BEEE}" type="presParOf" srcId="{15BB7F2A-67F6-4341-9789-2CAD8278561F}" destId="{A7C1ABE7-7759-415D-BB66-CED7B2753BA9}" srcOrd="4" destOrd="0" presId="urn:microsoft.com/office/officeart/2005/8/layout/radial1"/>
    <dgm:cxn modelId="{9DAAF7FA-E8E6-45AC-8C90-E41874B13859}" type="presParOf" srcId="{15BB7F2A-67F6-4341-9789-2CAD8278561F}" destId="{8A69C48C-BC67-45AE-84A1-8AA94AA3F021}" srcOrd="5" destOrd="0" presId="urn:microsoft.com/office/officeart/2005/8/layout/radial1"/>
    <dgm:cxn modelId="{CD28FE40-7390-4498-A72E-60ED086F6330}" type="presParOf" srcId="{8A69C48C-BC67-45AE-84A1-8AA94AA3F021}" destId="{32B59F97-9B5F-4C69-93B6-2AA2A814E2E3}" srcOrd="0" destOrd="0" presId="urn:microsoft.com/office/officeart/2005/8/layout/radial1"/>
    <dgm:cxn modelId="{082B4D45-5EA6-44F0-BE47-7347D1D2603E}" type="presParOf" srcId="{15BB7F2A-67F6-4341-9789-2CAD8278561F}" destId="{F70B91B5-ECF3-4770-B33A-C620C4B71682}" srcOrd="6" destOrd="0" presId="urn:microsoft.com/office/officeart/2005/8/layout/radial1"/>
    <dgm:cxn modelId="{569A5423-74A4-4337-82DC-9A718D4F21B3}" type="presParOf" srcId="{15BB7F2A-67F6-4341-9789-2CAD8278561F}" destId="{D29B7727-4FEC-4648-9FFE-65A97E6F890F}" srcOrd="7" destOrd="0" presId="urn:microsoft.com/office/officeart/2005/8/layout/radial1"/>
    <dgm:cxn modelId="{71A4C345-A258-472C-B710-26A78C3291A6}" type="presParOf" srcId="{D29B7727-4FEC-4648-9FFE-65A97E6F890F}" destId="{E27ECCB7-B31C-4721-A19A-C131D2D4C24C}" srcOrd="0" destOrd="0" presId="urn:microsoft.com/office/officeart/2005/8/layout/radial1"/>
    <dgm:cxn modelId="{889AAB4B-6570-4E38-87E2-066741BD383D}" type="presParOf" srcId="{15BB7F2A-67F6-4341-9789-2CAD8278561F}" destId="{3BD27AD7-BE36-4FD7-99F7-05BAF85BBCE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4E8235-2ADC-49A6-AD82-EB1586971105}" type="doc">
      <dgm:prSet loTypeId="urn:microsoft.com/office/officeart/2005/8/layout/radial1" loCatId="cycle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7332E8B0-E729-47CC-9834-655B8FF8E03A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</a:t>
          </a:r>
        </a:p>
      </dgm:t>
    </dgm:pt>
    <dgm:pt modelId="{4F314E26-A53A-4AFB-A2A7-8FDE7B1A8FEF}" type="parTrans" cxnId="{0B3A509D-21BF-4F9F-8F29-A0B4CC6B9EC7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9DECEC0C-3D3E-4557-B130-E164A27BD0DA}" type="sibTrans" cxnId="{0B3A509D-21BF-4F9F-8F29-A0B4CC6B9EC7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FD6301FF-7282-4F2D-9D0E-A26BECFD0EF3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단어</a:t>
          </a:r>
          <a:r>
            <a: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</a:t>
          </a:r>
          <a:endParaRPr lang="en-US" altLang="ko-KR" b="1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추가</a:t>
          </a:r>
        </a:p>
      </dgm:t>
    </dgm:pt>
    <dgm:pt modelId="{407615E0-1F4F-4A9C-B7F5-95868BA53752}" type="parTrans" cxnId="{08804FC0-E24B-43A2-BA0F-091F666C7AE1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5FD300FC-49BC-4FB5-AA96-83C3F13FBED5}" type="sibTrans" cxnId="{08804FC0-E24B-43A2-BA0F-091F666C7AE1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C1D3F093-364B-4B20-8772-3C0400DE0EBE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단어</a:t>
          </a:r>
          <a:r>
            <a: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 삭제</a:t>
          </a:r>
        </a:p>
      </dgm:t>
    </dgm:pt>
    <dgm:pt modelId="{6C07325D-C1E2-4AE5-8119-70CE475AC53A}" type="parTrans" cxnId="{6C255B98-849A-404B-948F-C87D4756E3B0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5E758EE7-B7D9-4C87-8032-F2D2F83AD15F}" type="sibTrans" cxnId="{6C255B98-849A-404B-948F-C87D4756E3B0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12E9D5DA-8F1D-47CB-936F-B46CCB058A47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불러</a:t>
          </a:r>
          <a:endParaRPr lang="en-US" altLang="ko-KR" b="1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오기</a:t>
          </a:r>
        </a:p>
      </dgm:t>
    </dgm:pt>
    <dgm:pt modelId="{9B2865B3-EACF-4C65-AE31-41181C532DE2}" type="parTrans" cxnId="{56EC9A4B-480C-4B56-B3FC-EEA409945B52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B76BB263-A941-493D-8A75-74612DB97C75}" type="sibTrans" cxnId="{56EC9A4B-480C-4B56-B3FC-EEA409945B52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D7DD31BA-E82E-461F-97BE-7A8C6B51F1B5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메일</a:t>
          </a:r>
          <a:endParaRPr lang="en-US" altLang="ko-KR" b="1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삭제</a:t>
          </a:r>
        </a:p>
      </dgm:t>
    </dgm:pt>
    <dgm:pt modelId="{FDB326B6-8F81-45C1-A4CC-91623B648628}" type="parTrans" cxnId="{AC975053-6052-44B4-900A-5BFFFA6B585C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0A08A29E-6268-4EB4-9685-AA0E42C95FFC}" type="sibTrans" cxnId="{AC975053-6052-44B4-900A-5BFFFA6B585C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15BB7F2A-67F6-4341-9789-2CAD8278561F}" type="pres">
      <dgm:prSet presAssocID="{824E8235-2ADC-49A6-AD82-EB158697110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5A88441-51E0-473A-BEB4-02E141E83A69}" type="pres">
      <dgm:prSet presAssocID="{7332E8B0-E729-47CC-9834-655B8FF8E03A}" presName="centerShape" presStyleLbl="node0" presStyleIdx="0" presStyleCnt="1"/>
      <dgm:spPr/>
    </dgm:pt>
    <dgm:pt modelId="{3E21DDB2-9F12-4533-BA4D-EAACA22EFB5E}" type="pres">
      <dgm:prSet presAssocID="{407615E0-1F4F-4A9C-B7F5-95868BA53752}" presName="Name9" presStyleLbl="parChTrans1D2" presStyleIdx="0" presStyleCnt="4"/>
      <dgm:spPr/>
    </dgm:pt>
    <dgm:pt modelId="{ABFB1337-19AE-4C31-A65D-3E70AFC4BF15}" type="pres">
      <dgm:prSet presAssocID="{407615E0-1F4F-4A9C-B7F5-95868BA53752}" presName="connTx" presStyleLbl="parChTrans1D2" presStyleIdx="0" presStyleCnt="4"/>
      <dgm:spPr/>
    </dgm:pt>
    <dgm:pt modelId="{CBDF7CA8-B022-47EA-B478-31AC6091D347}" type="pres">
      <dgm:prSet presAssocID="{FD6301FF-7282-4F2D-9D0E-A26BECFD0EF3}" presName="node" presStyleLbl="node1" presStyleIdx="0" presStyleCnt="4">
        <dgm:presLayoutVars>
          <dgm:bulletEnabled val="1"/>
        </dgm:presLayoutVars>
      </dgm:prSet>
      <dgm:spPr/>
    </dgm:pt>
    <dgm:pt modelId="{752DB6F7-79B1-4A94-972B-A0AC6648D28F}" type="pres">
      <dgm:prSet presAssocID="{6C07325D-C1E2-4AE5-8119-70CE475AC53A}" presName="Name9" presStyleLbl="parChTrans1D2" presStyleIdx="1" presStyleCnt="4"/>
      <dgm:spPr/>
    </dgm:pt>
    <dgm:pt modelId="{A2DDF30C-6FDB-4B32-B437-A076ECC6BDC7}" type="pres">
      <dgm:prSet presAssocID="{6C07325D-C1E2-4AE5-8119-70CE475AC53A}" presName="connTx" presStyleLbl="parChTrans1D2" presStyleIdx="1" presStyleCnt="4"/>
      <dgm:spPr/>
    </dgm:pt>
    <dgm:pt modelId="{A7C1ABE7-7759-415D-BB66-CED7B2753BA9}" type="pres">
      <dgm:prSet presAssocID="{C1D3F093-364B-4B20-8772-3C0400DE0EBE}" presName="node" presStyleLbl="node1" presStyleIdx="1" presStyleCnt="4">
        <dgm:presLayoutVars>
          <dgm:bulletEnabled val="1"/>
        </dgm:presLayoutVars>
      </dgm:prSet>
      <dgm:spPr/>
    </dgm:pt>
    <dgm:pt modelId="{8A69C48C-BC67-45AE-84A1-8AA94AA3F021}" type="pres">
      <dgm:prSet presAssocID="{9B2865B3-EACF-4C65-AE31-41181C532DE2}" presName="Name9" presStyleLbl="parChTrans1D2" presStyleIdx="2" presStyleCnt="4"/>
      <dgm:spPr/>
    </dgm:pt>
    <dgm:pt modelId="{32B59F97-9B5F-4C69-93B6-2AA2A814E2E3}" type="pres">
      <dgm:prSet presAssocID="{9B2865B3-EACF-4C65-AE31-41181C532DE2}" presName="connTx" presStyleLbl="parChTrans1D2" presStyleIdx="2" presStyleCnt="4"/>
      <dgm:spPr/>
    </dgm:pt>
    <dgm:pt modelId="{F70B91B5-ECF3-4770-B33A-C620C4B71682}" type="pres">
      <dgm:prSet presAssocID="{12E9D5DA-8F1D-47CB-936F-B46CCB058A47}" presName="node" presStyleLbl="node1" presStyleIdx="2" presStyleCnt="4">
        <dgm:presLayoutVars>
          <dgm:bulletEnabled val="1"/>
        </dgm:presLayoutVars>
      </dgm:prSet>
      <dgm:spPr/>
    </dgm:pt>
    <dgm:pt modelId="{D29B7727-4FEC-4648-9FFE-65A97E6F890F}" type="pres">
      <dgm:prSet presAssocID="{FDB326B6-8F81-45C1-A4CC-91623B648628}" presName="Name9" presStyleLbl="parChTrans1D2" presStyleIdx="3" presStyleCnt="4"/>
      <dgm:spPr/>
    </dgm:pt>
    <dgm:pt modelId="{E27ECCB7-B31C-4721-A19A-C131D2D4C24C}" type="pres">
      <dgm:prSet presAssocID="{FDB326B6-8F81-45C1-A4CC-91623B648628}" presName="connTx" presStyleLbl="parChTrans1D2" presStyleIdx="3" presStyleCnt="4"/>
      <dgm:spPr/>
    </dgm:pt>
    <dgm:pt modelId="{3BD27AD7-BE36-4FD7-99F7-05BAF85BBCE5}" type="pres">
      <dgm:prSet presAssocID="{D7DD31BA-E82E-461F-97BE-7A8C6B51F1B5}" presName="node" presStyleLbl="node1" presStyleIdx="3" presStyleCnt="4">
        <dgm:presLayoutVars>
          <dgm:bulletEnabled val="1"/>
        </dgm:presLayoutVars>
      </dgm:prSet>
      <dgm:spPr/>
    </dgm:pt>
  </dgm:ptLst>
  <dgm:cxnLst>
    <dgm:cxn modelId="{35708F02-AAC1-470E-AD6D-99D116353F22}" type="presOf" srcId="{FDB326B6-8F81-45C1-A4CC-91623B648628}" destId="{E27ECCB7-B31C-4721-A19A-C131D2D4C24C}" srcOrd="1" destOrd="0" presId="urn:microsoft.com/office/officeart/2005/8/layout/radial1"/>
    <dgm:cxn modelId="{82D2D617-79B7-4B41-9231-1BFE619C12A4}" type="presOf" srcId="{407615E0-1F4F-4A9C-B7F5-95868BA53752}" destId="{ABFB1337-19AE-4C31-A65D-3E70AFC4BF15}" srcOrd="1" destOrd="0" presId="urn:microsoft.com/office/officeart/2005/8/layout/radial1"/>
    <dgm:cxn modelId="{36A7EE35-B9CA-4F1D-856F-F46962721CB1}" type="presOf" srcId="{FDB326B6-8F81-45C1-A4CC-91623B648628}" destId="{D29B7727-4FEC-4648-9FFE-65A97E6F890F}" srcOrd="0" destOrd="0" presId="urn:microsoft.com/office/officeart/2005/8/layout/radial1"/>
    <dgm:cxn modelId="{3069E25D-B29D-4689-A9DC-65EA2974DB12}" type="presOf" srcId="{FD6301FF-7282-4F2D-9D0E-A26BECFD0EF3}" destId="{CBDF7CA8-B022-47EA-B478-31AC6091D347}" srcOrd="0" destOrd="0" presId="urn:microsoft.com/office/officeart/2005/8/layout/radial1"/>
    <dgm:cxn modelId="{25E91346-92D8-4689-B93A-BF0D480E12BD}" type="presOf" srcId="{6C07325D-C1E2-4AE5-8119-70CE475AC53A}" destId="{A2DDF30C-6FDB-4B32-B437-A076ECC6BDC7}" srcOrd="1" destOrd="0" presId="urn:microsoft.com/office/officeart/2005/8/layout/radial1"/>
    <dgm:cxn modelId="{FF658868-DA18-49B0-BE78-FC13A7B9F600}" type="presOf" srcId="{824E8235-2ADC-49A6-AD82-EB1586971105}" destId="{15BB7F2A-67F6-4341-9789-2CAD8278561F}" srcOrd="0" destOrd="0" presId="urn:microsoft.com/office/officeart/2005/8/layout/radial1"/>
    <dgm:cxn modelId="{56EC9A4B-480C-4B56-B3FC-EEA409945B52}" srcId="{7332E8B0-E729-47CC-9834-655B8FF8E03A}" destId="{12E9D5DA-8F1D-47CB-936F-B46CCB058A47}" srcOrd="2" destOrd="0" parTransId="{9B2865B3-EACF-4C65-AE31-41181C532DE2}" sibTransId="{B76BB263-A941-493D-8A75-74612DB97C75}"/>
    <dgm:cxn modelId="{8D2AE64D-63BC-4582-8D97-7C499E7EB8D4}" type="presOf" srcId="{C1D3F093-364B-4B20-8772-3C0400DE0EBE}" destId="{A7C1ABE7-7759-415D-BB66-CED7B2753BA9}" srcOrd="0" destOrd="0" presId="urn:microsoft.com/office/officeart/2005/8/layout/radial1"/>
    <dgm:cxn modelId="{AC975053-6052-44B4-900A-5BFFFA6B585C}" srcId="{7332E8B0-E729-47CC-9834-655B8FF8E03A}" destId="{D7DD31BA-E82E-461F-97BE-7A8C6B51F1B5}" srcOrd="3" destOrd="0" parTransId="{FDB326B6-8F81-45C1-A4CC-91623B648628}" sibTransId="{0A08A29E-6268-4EB4-9685-AA0E42C95FFC}"/>
    <dgm:cxn modelId="{5EC5E97C-E6B5-4223-A72B-CCD1A93A6507}" type="presOf" srcId="{9B2865B3-EACF-4C65-AE31-41181C532DE2}" destId="{32B59F97-9B5F-4C69-93B6-2AA2A814E2E3}" srcOrd="1" destOrd="0" presId="urn:microsoft.com/office/officeart/2005/8/layout/radial1"/>
    <dgm:cxn modelId="{46F3058F-5123-4C17-9340-F954FD2F8555}" type="presOf" srcId="{12E9D5DA-8F1D-47CB-936F-B46CCB058A47}" destId="{F70B91B5-ECF3-4770-B33A-C620C4B71682}" srcOrd="0" destOrd="0" presId="urn:microsoft.com/office/officeart/2005/8/layout/radial1"/>
    <dgm:cxn modelId="{6C255B98-849A-404B-948F-C87D4756E3B0}" srcId="{7332E8B0-E729-47CC-9834-655B8FF8E03A}" destId="{C1D3F093-364B-4B20-8772-3C0400DE0EBE}" srcOrd="1" destOrd="0" parTransId="{6C07325D-C1E2-4AE5-8119-70CE475AC53A}" sibTransId="{5E758EE7-B7D9-4C87-8032-F2D2F83AD15F}"/>
    <dgm:cxn modelId="{0B3A509D-21BF-4F9F-8F29-A0B4CC6B9EC7}" srcId="{824E8235-2ADC-49A6-AD82-EB1586971105}" destId="{7332E8B0-E729-47CC-9834-655B8FF8E03A}" srcOrd="0" destOrd="0" parTransId="{4F314E26-A53A-4AFB-A2A7-8FDE7B1A8FEF}" sibTransId="{9DECEC0C-3D3E-4557-B130-E164A27BD0DA}"/>
    <dgm:cxn modelId="{FD9944A3-EF04-4D4E-A5F4-EBD838C6DD17}" type="presOf" srcId="{7332E8B0-E729-47CC-9834-655B8FF8E03A}" destId="{05A88441-51E0-473A-BEB4-02E141E83A69}" srcOrd="0" destOrd="0" presId="urn:microsoft.com/office/officeart/2005/8/layout/radial1"/>
    <dgm:cxn modelId="{08804FC0-E24B-43A2-BA0F-091F666C7AE1}" srcId="{7332E8B0-E729-47CC-9834-655B8FF8E03A}" destId="{FD6301FF-7282-4F2D-9D0E-A26BECFD0EF3}" srcOrd="0" destOrd="0" parTransId="{407615E0-1F4F-4A9C-B7F5-95868BA53752}" sibTransId="{5FD300FC-49BC-4FB5-AA96-83C3F13FBED5}"/>
    <dgm:cxn modelId="{6D33ACC0-4228-473F-B7C9-182CB030EFD8}" type="presOf" srcId="{407615E0-1F4F-4A9C-B7F5-95868BA53752}" destId="{3E21DDB2-9F12-4533-BA4D-EAACA22EFB5E}" srcOrd="0" destOrd="0" presId="urn:microsoft.com/office/officeart/2005/8/layout/radial1"/>
    <dgm:cxn modelId="{B6263EF3-CF95-4203-8AD9-63CC8F8F5B28}" type="presOf" srcId="{9B2865B3-EACF-4C65-AE31-41181C532DE2}" destId="{8A69C48C-BC67-45AE-84A1-8AA94AA3F021}" srcOrd="0" destOrd="0" presId="urn:microsoft.com/office/officeart/2005/8/layout/radial1"/>
    <dgm:cxn modelId="{6D6FDFFD-C22E-4336-94F7-9EE8C2C71BCD}" type="presOf" srcId="{D7DD31BA-E82E-461F-97BE-7A8C6B51F1B5}" destId="{3BD27AD7-BE36-4FD7-99F7-05BAF85BBCE5}" srcOrd="0" destOrd="0" presId="urn:microsoft.com/office/officeart/2005/8/layout/radial1"/>
    <dgm:cxn modelId="{099FFFFE-CDA9-43E8-AE51-F8FED4AF4022}" type="presOf" srcId="{6C07325D-C1E2-4AE5-8119-70CE475AC53A}" destId="{752DB6F7-79B1-4A94-972B-A0AC6648D28F}" srcOrd="0" destOrd="0" presId="urn:microsoft.com/office/officeart/2005/8/layout/radial1"/>
    <dgm:cxn modelId="{0CC3D2C9-3B88-4484-A84A-65DF2AB8DF7E}" type="presParOf" srcId="{15BB7F2A-67F6-4341-9789-2CAD8278561F}" destId="{05A88441-51E0-473A-BEB4-02E141E83A69}" srcOrd="0" destOrd="0" presId="urn:microsoft.com/office/officeart/2005/8/layout/radial1"/>
    <dgm:cxn modelId="{19262B62-CAF3-4FAA-B238-C9405CA8F690}" type="presParOf" srcId="{15BB7F2A-67F6-4341-9789-2CAD8278561F}" destId="{3E21DDB2-9F12-4533-BA4D-EAACA22EFB5E}" srcOrd="1" destOrd="0" presId="urn:microsoft.com/office/officeart/2005/8/layout/radial1"/>
    <dgm:cxn modelId="{20386740-8C3B-4A71-A6F6-8DAC0AE1CD19}" type="presParOf" srcId="{3E21DDB2-9F12-4533-BA4D-EAACA22EFB5E}" destId="{ABFB1337-19AE-4C31-A65D-3E70AFC4BF15}" srcOrd="0" destOrd="0" presId="urn:microsoft.com/office/officeart/2005/8/layout/radial1"/>
    <dgm:cxn modelId="{448C0E8B-4116-4EA4-A847-FF21B0DD606C}" type="presParOf" srcId="{15BB7F2A-67F6-4341-9789-2CAD8278561F}" destId="{CBDF7CA8-B022-47EA-B478-31AC6091D347}" srcOrd="2" destOrd="0" presId="urn:microsoft.com/office/officeart/2005/8/layout/radial1"/>
    <dgm:cxn modelId="{74F04CFD-66B7-4B43-ABFD-A7B2F4A4D2DF}" type="presParOf" srcId="{15BB7F2A-67F6-4341-9789-2CAD8278561F}" destId="{752DB6F7-79B1-4A94-972B-A0AC6648D28F}" srcOrd="3" destOrd="0" presId="urn:microsoft.com/office/officeart/2005/8/layout/radial1"/>
    <dgm:cxn modelId="{A1D121A8-A6D4-48E4-B0EA-107FECFF0C2F}" type="presParOf" srcId="{752DB6F7-79B1-4A94-972B-A0AC6648D28F}" destId="{A2DDF30C-6FDB-4B32-B437-A076ECC6BDC7}" srcOrd="0" destOrd="0" presId="urn:microsoft.com/office/officeart/2005/8/layout/radial1"/>
    <dgm:cxn modelId="{33C8C8FA-F881-4462-BE05-D8E61145BEEE}" type="presParOf" srcId="{15BB7F2A-67F6-4341-9789-2CAD8278561F}" destId="{A7C1ABE7-7759-415D-BB66-CED7B2753BA9}" srcOrd="4" destOrd="0" presId="urn:microsoft.com/office/officeart/2005/8/layout/radial1"/>
    <dgm:cxn modelId="{9DAAF7FA-E8E6-45AC-8C90-E41874B13859}" type="presParOf" srcId="{15BB7F2A-67F6-4341-9789-2CAD8278561F}" destId="{8A69C48C-BC67-45AE-84A1-8AA94AA3F021}" srcOrd="5" destOrd="0" presId="urn:microsoft.com/office/officeart/2005/8/layout/radial1"/>
    <dgm:cxn modelId="{CD28FE40-7390-4498-A72E-60ED086F6330}" type="presParOf" srcId="{8A69C48C-BC67-45AE-84A1-8AA94AA3F021}" destId="{32B59F97-9B5F-4C69-93B6-2AA2A814E2E3}" srcOrd="0" destOrd="0" presId="urn:microsoft.com/office/officeart/2005/8/layout/radial1"/>
    <dgm:cxn modelId="{082B4D45-5EA6-44F0-BE47-7347D1D2603E}" type="presParOf" srcId="{15BB7F2A-67F6-4341-9789-2CAD8278561F}" destId="{F70B91B5-ECF3-4770-B33A-C620C4B71682}" srcOrd="6" destOrd="0" presId="urn:microsoft.com/office/officeart/2005/8/layout/radial1"/>
    <dgm:cxn modelId="{569A5423-74A4-4337-82DC-9A718D4F21B3}" type="presParOf" srcId="{15BB7F2A-67F6-4341-9789-2CAD8278561F}" destId="{D29B7727-4FEC-4648-9FFE-65A97E6F890F}" srcOrd="7" destOrd="0" presId="urn:microsoft.com/office/officeart/2005/8/layout/radial1"/>
    <dgm:cxn modelId="{71A4C345-A258-472C-B710-26A78C3291A6}" type="presParOf" srcId="{D29B7727-4FEC-4648-9FFE-65A97E6F890F}" destId="{E27ECCB7-B31C-4721-A19A-C131D2D4C24C}" srcOrd="0" destOrd="0" presId="urn:microsoft.com/office/officeart/2005/8/layout/radial1"/>
    <dgm:cxn modelId="{889AAB4B-6570-4E38-87E2-066741BD383D}" type="presParOf" srcId="{15BB7F2A-67F6-4341-9789-2CAD8278561F}" destId="{3BD27AD7-BE36-4FD7-99F7-05BAF85BBCE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88441-51E0-473A-BEB4-02E141E83A69}">
      <dsp:nvSpPr>
        <dsp:cNvPr id="0" name=""/>
        <dsp:cNvSpPr/>
      </dsp:nvSpPr>
      <dsp:spPr>
        <a:xfrm>
          <a:off x="4976696" y="2944696"/>
          <a:ext cx="2238607" cy="2238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/>
            <a:t>북마크</a:t>
          </a:r>
        </a:p>
      </dsp:txBody>
      <dsp:txXfrm>
        <a:off x="5304532" y="3272532"/>
        <a:ext cx="1582935" cy="1582935"/>
      </dsp:txXfrm>
    </dsp:sp>
    <dsp:sp modelId="{3E21DDB2-9F12-4533-BA4D-EAACA22EFB5E}">
      <dsp:nvSpPr>
        <dsp:cNvPr id="0" name=""/>
        <dsp:cNvSpPr/>
      </dsp:nvSpPr>
      <dsp:spPr>
        <a:xfrm rot="16200000">
          <a:off x="5757550" y="2589721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079077" y="2589323"/>
        <a:ext cx="33844" cy="33844"/>
      </dsp:txXfrm>
    </dsp:sp>
    <dsp:sp modelId="{CBDF7CA8-B022-47EA-B478-31AC6091D347}">
      <dsp:nvSpPr>
        <dsp:cNvPr id="0" name=""/>
        <dsp:cNvSpPr/>
      </dsp:nvSpPr>
      <dsp:spPr>
        <a:xfrm>
          <a:off x="4976696" y="29189"/>
          <a:ext cx="2238607" cy="22386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추가</a:t>
          </a:r>
        </a:p>
      </dsp:txBody>
      <dsp:txXfrm>
        <a:off x="5304532" y="357025"/>
        <a:ext cx="1582935" cy="1582935"/>
      </dsp:txXfrm>
    </dsp:sp>
    <dsp:sp modelId="{752DB6F7-79B1-4A94-972B-A0AC6648D28F}">
      <dsp:nvSpPr>
        <dsp:cNvPr id="0" name=""/>
        <dsp:cNvSpPr/>
      </dsp:nvSpPr>
      <dsp:spPr>
        <a:xfrm>
          <a:off x="7215303" y="4047474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536831" y="4047077"/>
        <a:ext cx="33844" cy="33844"/>
      </dsp:txXfrm>
    </dsp:sp>
    <dsp:sp modelId="{A7C1ABE7-7759-415D-BB66-CED7B2753BA9}">
      <dsp:nvSpPr>
        <dsp:cNvPr id="0" name=""/>
        <dsp:cNvSpPr/>
      </dsp:nvSpPr>
      <dsp:spPr>
        <a:xfrm>
          <a:off x="7892203" y="2944696"/>
          <a:ext cx="2238607" cy="2238607"/>
        </a:xfrm>
        <a:prstGeom prst="ellipse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취소</a:t>
          </a:r>
        </a:p>
      </dsp:txBody>
      <dsp:txXfrm>
        <a:off x="8220039" y="3272532"/>
        <a:ext cx="1582935" cy="1582935"/>
      </dsp:txXfrm>
    </dsp:sp>
    <dsp:sp modelId="{8A69C48C-BC67-45AE-84A1-8AA94AA3F021}">
      <dsp:nvSpPr>
        <dsp:cNvPr id="0" name=""/>
        <dsp:cNvSpPr/>
      </dsp:nvSpPr>
      <dsp:spPr>
        <a:xfrm rot="5400000">
          <a:off x="5757550" y="5505228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079077" y="5504831"/>
        <a:ext cx="33844" cy="33844"/>
      </dsp:txXfrm>
    </dsp:sp>
    <dsp:sp modelId="{F70B91B5-ECF3-4770-B33A-C620C4B71682}">
      <dsp:nvSpPr>
        <dsp:cNvPr id="0" name=""/>
        <dsp:cNvSpPr/>
      </dsp:nvSpPr>
      <dsp:spPr>
        <a:xfrm>
          <a:off x="4976696" y="5860203"/>
          <a:ext cx="2238607" cy="2238607"/>
        </a:xfrm>
        <a:prstGeom prst="ellipse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불러</a:t>
          </a:r>
          <a:endParaRPr lang="en-US" altLang="ko-KR" sz="3200" b="1" kern="1200" dirty="0"/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오기</a:t>
          </a:r>
        </a:p>
      </dsp:txBody>
      <dsp:txXfrm>
        <a:off x="5304532" y="6188039"/>
        <a:ext cx="1582935" cy="1582935"/>
      </dsp:txXfrm>
    </dsp:sp>
    <dsp:sp modelId="{D29B7727-4FEC-4648-9FFE-65A97E6F890F}">
      <dsp:nvSpPr>
        <dsp:cNvPr id="0" name=""/>
        <dsp:cNvSpPr/>
      </dsp:nvSpPr>
      <dsp:spPr>
        <a:xfrm rot="10800000">
          <a:off x="4299796" y="4047474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 rot="10800000">
        <a:off x="4621323" y="4047077"/>
        <a:ext cx="33844" cy="33844"/>
      </dsp:txXfrm>
    </dsp:sp>
    <dsp:sp modelId="{3BD27AD7-BE36-4FD7-99F7-05BAF85BBCE5}">
      <dsp:nvSpPr>
        <dsp:cNvPr id="0" name=""/>
        <dsp:cNvSpPr/>
      </dsp:nvSpPr>
      <dsp:spPr>
        <a:xfrm>
          <a:off x="2061189" y="2944696"/>
          <a:ext cx="2238607" cy="2238607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메일</a:t>
          </a:r>
          <a:endParaRPr lang="en-US" altLang="ko-KR" sz="3200" b="1" kern="1200" dirty="0"/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삭제</a:t>
          </a:r>
        </a:p>
      </dsp:txBody>
      <dsp:txXfrm>
        <a:off x="2389025" y="3272532"/>
        <a:ext cx="1582935" cy="158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88441-51E0-473A-BEB4-02E141E83A69}">
      <dsp:nvSpPr>
        <dsp:cNvPr id="0" name=""/>
        <dsp:cNvSpPr/>
      </dsp:nvSpPr>
      <dsp:spPr>
        <a:xfrm>
          <a:off x="5589154" y="3239654"/>
          <a:ext cx="2461490" cy="246149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5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</a:t>
          </a:r>
        </a:p>
      </dsp:txBody>
      <dsp:txXfrm>
        <a:off x="5949631" y="3600131"/>
        <a:ext cx="1740536" cy="1740536"/>
      </dsp:txXfrm>
    </dsp:sp>
    <dsp:sp modelId="{3E21DDB2-9F12-4533-BA4D-EAACA22EFB5E}">
      <dsp:nvSpPr>
        <dsp:cNvPr id="0" name=""/>
        <dsp:cNvSpPr/>
      </dsp:nvSpPr>
      <dsp:spPr>
        <a:xfrm rot="16200000">
          <a:off x="6448614" y="2852128"/>
          <a:ext cx="742570" cy="32483"/>
        </a:xfrm>
        <a:custGeom>
          <a:avLst/>
          <a:gdLst/>
          <a:ahLst/>
          <a:cxnLst/>
          <a:rect l="0" t="0" r="0" b="0"/>
          <a:pathLst>
            <a:path>
              <a:moveTo>
                <a:pt x="0" y="16241"/>
              </a:moveTo>
              <a:lnTo>
                <a:pt x="742570" y="1624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6801335" y="2849805"/>
        <a:ext cx="37128" cy="37128"/>
      </dsp:txXfrm>
    </dsp:sp>
    <dsp:sp modelId="{CBDF7CA8-B022-47EA-B478-31AC6091D347}">
      <dsp:nvSpPr>
        <dsp:cNvPr id="0" name=""/>
        <dsp:cNvSpPr/>
      </dsp:nvSpPr>
      <dsp:spPr>
        <a:xfrm>
          <a:off x="5589154" y="35594"/>
          <a:ext cx="2461490" cy="246149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단어</a:t>
          </a:r>
          <a:r>
            <a:rPr lang="en-US" altLang="ko-KR" sz="25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  <a:r>
            <a:rPr lang="ko-KR" altLang="en-US" sz="25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</a:t>
          </a:r>
          <a:endParaRPr lang="en-US" altLang="ko-KR" sz="2500" b="1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추가</a:t>
          </a:r>
        </a:p>
      </dsp:txBody>
      <dsp:txXfrm>
        <a:off x="5949631" y="396071"/>
        <a:ext cx="1740536" cy="1740536"/>
      </dsp:txXfrm>
    </dsp:sp>
    <dsp:sp modelId="{752DB6F7-79B1-4A94-972B-A0AC6648D28F}">
      <dsp:nvSpPr>
        <dsp:cNvPr id="0" name=""/>
        <dsp:cNvSpPr/>
      </dsp:nvSpPr>
      <dsp:spPr>
        <a:xfrm>
          <a:off x="8050645" y="4454158"/>
          <a:ext cx="742570" cy="32483"/>
        </a:xfrm>
        <a:custGeom>
          <a:avLst/>
          <a:gdLst/>
          <a:ahLst/>
          <a:cxnLst/>
          <a:rect l="0" t="0" r="0" b="0"/>
          <a:pathLst>
            <a:path>
              <a:moveTo>
                <a:pt x="0" y="16241"/>
              </a:moveTo>
              <a:lnTo>
                <a:pt x="742570" y="1624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8403365" y="4451835"/>
        <a:ext cx="37128" cy="37128"/>
      </dsp:txXfrm>
    </dsp:sp>
    <dsp:sp modelId="{A7C1ABE7-7759-415D-BB66-CED7B2753BA9}">
      <dsp:nvSpPr>
        <dsp:cNvPr id="0" name=""/>
        <dsp:cNvSpPr/>
      </dsp:nvSpPr>
      <dsp:spPr>
        <a:xfrm>
          <a:off x="8793215" y="3239654"/>
          <a:ext cx="2461490" cy="2461490"/>
        </a:xfrm>
        <a:prstGeom prst="ellipse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단어</a:t>
          </a:r>
          <a:r>
            <a:rPr lang="en-US" altLang="ko-KR" sz="25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  <a:r>
            <a:rPr lang="ko-KR" altLang="en-US" sz="25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 삭제</a:t>
          </a:r>
        </a:p>
      </dsp:txBody>
      <dsp:txXfrm>
        <a:off x="9153692" y="3600131"/>
        <a:ext cx="1740536" cy="1740536"/>
      </dsp:txXfrm>
    </dsp:sp>
    <dsp:sp modelId="{8A69C48C-BC67-45AE-84A1-8AA94AA3F021}">
      <dsp:nvSpPr>
        <dsp:cNvPr id="0" name=""/>
        <dsp:cNvSpPr/>
      </dsp:nvSpPr>
      <dsp:spPr>
        <a:xfrm rot="5400000">
          <a:off x="6448614" y="6056188"/>
          <a:ext cx="742570" cy="32483"/>
        </a:xfrm>
        <a:custGeom>
          <a:avLst/>
          <a:gdLst/>
          <a:ahLst/>
          <a:cxnLst/>
          <a:rect l="0" t="0" r="0" b="0"/>
          <a:pathLst>
            <a:path>
              <a:moveTo>
                <a:pt x="0" y="16241"/>
              </a:moveTo>
              <a:lnTo>
                <a:pt x="742570" y="1624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6801335" y="6053865"/>
        <a:ext cx="37128" cy="37128"/>
      </dsp:txXfrm>
    </dsp:sp>
    <dsp:sp modelId="{F70B91B5-ECF3-4770-B33A-C620C4B71682}">
      <dsp:nvSpPr>
        <dsp:cNvPr id="0" name=""/>
        <dsp:cNvSpPr/>
      </dsp:nvSpPr>
      <dsp:spPr>
        <a:xfrm>
          <a:off x="5589154" y="6443715"/>
          <a:ext cx="2461490" cy="2461490"/>
        </a:xfrm>
        <a:prstGeom prst="ellipse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불러</a:t>
          </a:r>
          <a:endParaRPr lang="en-US" altLang="ko-KR" sz="2500" b="1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오기</a:t>
          </a:r>
        </a:p>
      </dsp:txBody>
      <dsp:txXfrm>
        <a:off x="5949631" y="6804192"/>
        <a:ext cx="1740536" cy="1740536"/>
      </dsp:txXfrm>
    </dsp:sp>
    <dsp:sp modelId="{D29B7727-4FEC-4648-9FFE-65A97E6F890F}">
      <dsp:nvSpPr>
        <dsp:cNvPr id="0" name=""/>
        <dsp:cNvSpPr/>
      </dsp:nvSpPr>
      <dsp:spPr>
        <a:xfrm rot="10800000">
          <a:off x="4846584" y="4454158"/>
          <a:ext cx="742570" cy="32483"/>
        </a:xfrm>
        <a:custGeom>
          <a:avLst/>
          <a:gdLst/>
          <a:ahLst/>
          <a:cxnLst/>
          <a:rect l="0" t="0" r="0" b="0"/>
          <a:pathLst>
            <a:path>
              <a:moveTo>
                <a:pt x="0" y="16241"/>
              </a:moveTo>
              <a:lnTo>
                <a:pt x="742570" y="1624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 rot="10800000">
        <a:off x="5199305" y="4451835"/>
        <a:ext cx="37128" cy="37128"/>
      </dsp:txXfrm>
    </dsp:sp>
    <dsp:sp modelId="{3BD27AD7-BE36-4FD7-99F7-05BAF85BBCE5}">
      <dsp:nvSpPr>
        <dsp:cNvPr id="0" name=""/>
        <dsp:cNvSpPr/>
      </dsp:nvSpPr>
      <dsp:spPr>
        <a:xfrm>
          <a:off x="2385094" y="3239654"/>
          <a:ext cx="2461490" cy="2461490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메일</a:t>
          </a:r>
          <a:endParaRPr lang="en-US" altLang="ko-KR" sz="2500" b="1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삭제</a:t>
          </a:r>
        </a:p>
      </dsp:txBody>
      <dsp:txXfrm>
        <a:off x="2745571" y="3600131"/>
        <a:ext cx="1740536" cy="1740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043381-332F-4D98-9B61-D9C382285C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A06C33-B0DC-4B1F-ADDB-474C31B23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461CF-1C5D-45BC-A1BD-D5912AD181A4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B732DF-7AF3-4AF1-B2CE-FA2D51D586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07420E-0E01-4D3B-BBBA-018C2B4B20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19F06-33F9-4A24-BF67-233498AFB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73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267C9-0BF4-49BD-903C-2B7DF69D2DC5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79C8E-7AC9-4929-A1DC-F30527709C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419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99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62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사용자 추가 제거 회원가입 회원탈퇴 전부 같은 것을 사용한다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755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513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953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568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329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92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152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894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836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040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368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131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582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97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891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202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62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514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410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295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516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1434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235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160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1190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841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773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838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9284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8685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011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5882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8630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7991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3894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850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2982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0522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5947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356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4045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435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6147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487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9344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910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44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6896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3036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138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3446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1512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202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1513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1838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2656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번메일을 삭제하겠습니다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793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4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번 메일이 없어진것을 확인 할 수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6034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디비에 선택한 메일이 들어와있는것을 확인할 수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7331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0136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3255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1734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7232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58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2362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0599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772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7133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6106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0722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35686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05471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23902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7983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37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1395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4402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67816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6165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6621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24383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70819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91235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81417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17507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29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76265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3398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506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0862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15392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96724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163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DAA4-97A4-4810-9C21-4A02538AB052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E7644-413A-4CA4-A671-A07EF07EDCBB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D5F373-636A-48ED-A46D-084E7B68F9BC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F43E-258E-4BC0-9011-A5FC42BF94CC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438F-327D-4AEB-BCD3-1071C46B86FA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7E44-4700-4D77-850B-488F0BE87121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69CB-AC1E-4B75-A643-061B8C1FF9DA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91E2-E631-4F07-975B-A625C31E470E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626C-0A8C-4DA3-B242-D6D324C33587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92D2CC-E776-4AF6-999B-19C92259B2BD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A2-3ECD-4BD3-8783-14E9A8084152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0C30F28-E622-426F-B8B9-CACF0638BA17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39DE-0F8C-4338-8EEE-F0840AF7BBB3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9D22-C492-4DF3-81F2-51FDB429221F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80128F0-852A-4A2B-B9D4-9693DF70C129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036C3CF-AB2A-4334-A27A-77652BF81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97400" y="920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B91EC-427A-4789-B77E-BF0BF0FA3009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61D8BDA-704E-4C65-BB8C-CAD3DF5BEE71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22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4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4.png"/><Relationship Id="rId7" Type="http://schemas.openxmlformats.org/officeDocument/2006/relationships/image" Target="../media/image165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E1F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0676" y="2335393"/>
            <a:ext cx="12565875" cy="19199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55119" y="3610478"/>
            <a:ext cx="12575467" cy="493714"/>
            <a:chOff x="2855119" y="3610478"/>
            <a:chExt cx="1257546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5119" y="3610478"/>
              <a:ext cx="1257546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8183" y="5272331"/>
            <a:ext cx="6252461" cy="3757369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264188D-9E2C-4E38-832A-217907823A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7221200" y="1905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338A9-710F-4D39-8F32-AF0C84631C4D}"/>
              </a:ext>
            </a:extLst>
          </p:cNvPr>
          <p:cNvSpPr txBox="1"/>
          <p:nvPr/>
        </p:nvSpPr>
        <p:spPr>
          <a:xfrm>
            <a:off x="8580956" y="4451171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95B095-444B-418E-9CB2-F199FE9D1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"/>
          <a:stretch/>
        </p:blipFill>
        <p:spPr>
          <a:xfrm>
            <a:off x="3543011" y="1770272"/>
            <a:ext cx="11201978" cy="69396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2F3608-BF48-4D99-9672-0288DBDE4151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41865352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설계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4753" name="_x597910528">
            <a:extLst>
              <a:ext uri="{FF2B5EF4-FFF2-40B4-BE49-F238E27FC236}">
                <a16:creationId xmlns:a16="http://schemas.microsoft.com/office/drawing/2014/main" id="{A9B4CDA5-E8B3-4077-86F6-88A2B579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354" y="1019915"/>
            <a:ext cx="10552814" cy="85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7" name="슬라이드 번호 개체 틀 71686">
            <a:extLst>
              <a:ext uri="{FF2B5EF4-FFF2-40B4-BE49-F238E27FC236}">
                <a16:creationId xmlns:a16="http://schemas.microsoft.com/office/drawing/2014/main" id="{1C24003C-3E05-490C-BE36-22BF7605A74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661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설계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6" name="그림 71685">
            <a:extLst>
              <a:ext uri="{FF2B5EF4-FFF2-40B4-BE49-F238E27FC236}">
                <a16:creationId xmlns:a16="http://schemas.microsoft.com/office/drawing/2014/main" id="{95D02705-9353-47B7-94F2-380B4EDE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895" y="2844023"/>
            <a:ext cx="6724650" cy="5219700"/>
          </a:xfrm>
          <a:prstGeom prst="rect">
            <a:avLst/>
          </a:prstGeom>
        </p:spPr>
      </p:pic>
      <p:pic>
        <p:nvPicPr>
          <p:cNvPr id="71689" name="그림 71688">
            <a:extLst>
              <a:ext uri="{FF2B5EF4-FFF2-40B4-BE49-F238E27FC236}">
                <a16:creationId xmlns:a16="http://schemas.microsoft.com/office/drawing/2014/main" id="{504DEFFE-D23E-4159-9F55-2F4B2693D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641" y="3048810"/>
            <a:ext cx="6848475" cy="4810125"/>
          </a:xfrm>
          <a:prstGeom prst="rect">
            <a:avLst/>
          </a:prstGeom>
        </p:spPr>
      </p:pic>
      <p:sp>
        <p:nvSpPr>
          <p:cNvPr id="71688" name="슬라이드 번호 개체 틀 71687">
            <a:extLst>
              <a:ext uri="{FF2B5EF4-FFF2-40B4-BE49-F238E27FC236}">
                <a16:creationId xmlns:a16="http://schemas.microsoft.com/office/drawing/2014/main" id="{D9AC4BA2-B20E-4331-AE79-38AC9DE4A1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988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설계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3082" y="5504511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7" name="그림 71686">
            <a:extLst>
              <a:ext uri="{FF2B5EF4-FFF2-40B4-BE49-F238E27FC236}">
                <a16:creationId xmlns:a16="http://schemas.microsoft.com/office/drawing/2014/main" id="{C589F802-648C-426F-A2F3-A1003A371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881" y="2230103"/>
            <a:ext cx="6829425" cy="6343650"/>
          </a:xfrm>
          <a:prstGeom prst="rect">
            <a:avLst/>
          </a:prstGeom>
        </p:spPr>
      </p:pic>
      <p:pic>
        <p:nvPicPr>
          <p:cNvPr id="71690" name="그림 71689">
            <a:extLst>
              <a:ext uri="{FF2B5EF4-FFF2-40B4-BE49-F238E27FC236}">
                <a16:creationId xmlns:a16="http://schemas.microsoft.com/office/drawing/2014/main" id="{BC516DA4-C9A0-4E19-AC1C-71268167D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1006" y="3601534"/>
            <a:ext cx="6696075" cy="3448050"/>
          </a:xfrm>
          <a:prstGeom prst="rect">
            <a:avLst/>
          </a:prstGeom>
        </p:spPr>
      </p:pic>
      <p:sp>
        <p:nvSpPr>
          <p:cNvPr id="71686" name="슬라이드 번호 개체 틀 71685">
            <a:extLst>
              <a:ext uri="{FF2B5EF4-FFF2-40B4-BE49-F238E27FC236}">
                <a16:creationId xmlns:a16="http://schemas.microsoft.com/office/drawing/2014/main" id="{ACA5FC6D-33A7-4B7E-A4E8-33B01E0725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297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88714233-F48E-4766-A420-6C471872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135" y="3032693"/>
            <a:ext cx="31309053" cy="7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6801" name="_x527994720">
            <a:extLst>
              <a:ext uri="{FF2B5EF4-FFF2-40B4-BE49-F238E27FC236}">
                <a16:creationId xmlns:a16="http://schemas.microsoft.com/office/drawing/2014/main" id="{E57CD31A-9339-4FC4-BD2E-41139F902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36" y="3489893"/>
            <a:ext cx="8935747" cy="584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8" name="슬라이드 번호 개체 틀 71687">
            <a:extLst>
              <a:ext uri="{FF2B5EF4-FFF2-40B4-BE49-F238E27FC236}">
                <a16:creationId xmlns:a16="http://schemas.microsoft.com/office/drawing/2014/main" id="{D65051E8-0D08-434F-BA4F-4DE582278D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730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88714233-F48E-4766-A420-6C471872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135" y="3032693"/>
            <a:ext cx="31309053" cy="7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DF30BE25-F5C4-40D9-A5A3-A5A67A109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922" y="2176491"/>
            <a:ext cx="35445452" cy="82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7825" name="_x597906496">
            <a:extLst>
              <a:ext uri="{FF2B5EF4-FFF2-40B4-BE49-F238E27FC236}">
                <a16:creationId xmlns:a16="http://schemas.microsoft.com/office/drawing/2014/main" id="{E318332F-6384-4B01-861F-317ABAE5C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22" y="2633692"/>
            <a:ext cx="7769078" cy="594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7827" name="_x1007153920">
            <a:extLst>
              <a:ext uri="{FF2B5EF4-FFF2-40B4-BE49-F238E27FC236}">
                <a16:creationId xmlns:a16="http://schemas.microsoft.com/office/drawing/2014/main" id="{EAEF57CB-6B15-445B-A5A2-34628BFC7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693" y="2850031"/>
            <a:ext cx="7428160" cy="662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90" name="슬라이드 번호 개체 틀 71689">
            <a:extLst>
              <a:ext uri="{FF2B5EF4-FFF2-40B4-BE49-F238E27FC236}">
                <a16:creationId xmlns:a16="http://schemas.microsoft.com/office/drawing/2014/main" id="{7BEDC5A8-4321-4133-A3A2-A16DEF3F38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5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983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88714233-F48E-4766-A420-6C471872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135" y="3032693"/>
            <a:ext cx="31309053" cy="7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DF30BE25-F5C4-40D9-A5A3-A5A67A109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922" y="2176491"/>
            <a:ext cx="35445452" cy="82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6F3D656A-2778-4943-A9B4-9FCA2D63A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6441" y="2138078"/>
            <a:ext cx="35932759" cy="105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8849" name="_x527977872">
            <a:extLst>
              <a:ext uri="{FF2B5EF4-FFF2-40B4-BE49-F238E27FC236}">
                <a16:creationId xmlns:a16="http://schemas.microsoft.com/office/drawing/2014/main" id="{97AC3EE5-DFE8-4FB8-A2FB-0BCED108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442" y="2595278"/>
            <a:ext cx="12050657" cy="612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851" name="슬라이드 번호 개체 틀 78850">
            <a:extLst>
              <a:ext uri="{FF2B5EF4-FFF2-40B4-BE49-F238E27FC236}">
                <a16:creationId xmlns:a16="http://schemas.microsoft.com/office/drawing/2014/main" id="{84C682EC-A3A5-4D41-A8C9-E33EF8D36FB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883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983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8850" name="그림 78849">
            <a:extLst>
              <a:ext uri="{FF2B5EF4-FFF2-40B4-BE49-F238E27FC236}">
                <a16:creationId xmlns:a16="http://schemas.microsoft.com/office/drawing/2014/main" id="{14B10AAA-A6E9-45A6-BE88-E2669ED5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56" y="2152951"/>
            <a:ext cx="10028022" cy="7304840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9110934A-402E-4646-96C2-63016B3B05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52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9873" name="_x527987736">
            <a:extLst>
              <a:ext uri="{FF2B5EF4-FFF2-40B4-BE49-F238E27FC236}">
                <a16:creationId xmlns:a16="http://schemas.microsoft.com/office/drawing/2014/main" id="{00847F4B-AA78-4983-B452-4569DF47C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401131"/>
            <a:ext cx="10820400" cy="722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2D01075F-BA16-4BD2-89FC-C956F50266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977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0899" name="_x978775168">
            <a:extLst>
              <a:ext uri="{FF2B5EF4-FFF2-40B4-BE49-F238E27FC236}">
                <a16:creationId xmlns:a16="http://schemas.microsoft.com/office/drawing/2014/main" id="{CBD7B60F-A429-4FA9-BCEA-87617456B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4405"/>
            <a:ext cx="10113324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0901" name="_x978775096">
            <a:extLst>
              <a:ext uri="{FF2B5EF4-FFF2-40B4-BE49-F238E27FC236}">
                <a16:creationId xmlns:a16="http://schemas.microsoft.com/office/drawing/2014/main" id="{B5B6A8C1-0570-45E1-8897-734FA9B3E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238" y="7541798"/>
            <a:ext cx="7306058" cy="202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0903" name="_x528007752">
            <a:extLst>
              <a:ext uri="{FF2B5EF4-FFF2-40B4-BE49-F238E27FC236}">
                <a16:creationId xmlns:a16="http://schemas.microsoft.com/office/drawing/2014/main" id="{A08802D5-BC58-4911-9BD7-8A021F570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718" y="4486241"/>
            <a:ext cx="7208271" cy="239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BE0D8F9F-532A-4CD3-958A-5055305EAD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2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09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0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0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D8F6D16-C9BC-4A50-81F2-6BBF9C966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4234" y="1943930"/>
            <a:ext cx="39840430" cy="88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21" name="_x528008112">
            <a:extLst>
              <a:ext uri="{FF2B5EF4-FFF2-40B4-BE49-F238E27FC236}">
                <a16:creationId xmlns:a16="http://schemas.microsoft.com/office/drawing/2014/main" id="{B2C87B66-8029-436C-BC92-B7702C29B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234" y="2401131"/>
            <a:ext cx="11326165" cy="711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0" name="슬라이드 번호 개체 틀 71679">
            <a:extLst>
              <a:ext uri="{FF2B5EF4-FFF2-40B4-BE49-F238E27FC236}">
                <a16:creationId xmlns:a16="http://schemas.microsoft.com/office/drawing/2014/main" id="{0BAF868A-6990-4B57-BDB5-E842657A71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69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 테스팅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7" name="_x528092280">
            <a:extLst>
              <a:ext uri="{FF2B5EF4-FFF2-40B4-BE49-F238E27FC236}">
                <a16:creationId xmlns:a16="http://schemas.microsoft.com/office/drawing/2014/main" id="{B876E4B2-8251-45FA-82CF-03C798415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95500"/>
            <a:ext cx="9742114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528094440">
            <a:extLst>
              <a:ext uri="{FF2B5EF4-FFF2-40B4-BE49-F238E27FC236}">
                <a16:creationId xmlns:a16="http://schemas.microsoft.com/office/drawing/2014/main" id="{D363C783-8664-4AD8-88AE-CDD9AE7D1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25" y="4837950"/>
            <a:ext cx="10266784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598296536">
            <a:extLst>
              <a:ext uri="{FF2B5EF4-FFF2-40B4-BE49-F238E27FC236}">
                <a16:creationId xmlns:a16="http://schemas.microsoft.com/office/drawing/2014/main" id="{2DDF136D-4B7D-4FEC-A86E-590992599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434" y="588166"/>
            <a:ext cx="11357166" cy="475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C3B245-F795-4A8A-89E1-7D2AC02A3E0E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16849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D8F6D16-C9BC-4A50-81F2-6BBF9C966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4234" y="1943930"/>
            <a:ext cx="39840430" cy="88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B745AB36-B5CA-4158-9D5E-29EDFE0B0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179566"/>
            <a:ext cx="34684330" cy="1178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2945" name="_x528011352">
            <a:extLst>
              <a:ext uri="{FF2B5EF4-FFF2-40B4-BE49-F238E27FC236}">
                <a16:creationId xmlns:a16="http://schemas.microsoft.com/office/drawing/2014/main" id="{442BB331-E470-4718-9622-09277F880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05889"/>
            <a:ext cx="12491509" cy="600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4">
            <a:extLst>
              <a:ext uri="{FF2B5EF4-FFF2-40B4-BE49-F238E27FC236}">
                <a16:creationId xmlns:a16="http://schemas.microsoft.com/office/drawing/2014/main" id="{E151B31D-B187-49AF-857E-6BA176691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2947" name="_x531074120">
            <a:extLst>
              <a:ext uri="{FF2B5EF4-FFF2-40B4-BE49-F238E27FC236}">
                <a16:creationId xmlns:a16="http://schemas.microsoft.com/office/drawing/2014/main" id="{A072E532-B58C-4809-9676-5350A9581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382" y="7394330"/>
            <a:ext cx="6825177" cy="23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1" name="그림 71680">
            <a:extLst>
              <a:ext uri="{FF2B5EF4-FFF2-40B4-BE49-F238E27FC236}">
                <a16:creationId xmlns:a16="http://schemas.microsoft.com/office/drawing/2014/main" id="{C115843D-3DED-4C90-86D5-506182BDE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7156" y="5026487"/>
            <a:ext cx="6446906" cy="1869428"/>
          </a:xfrm>
          <a:prstGeom prst="rect">
            <a:avLst/>
          </a:prstGeom>
        </p:spPr>
      </p:pic>
      <p:sp>
        <p:nvSpPr>
          <p:cNvPr id="71685" name="슬라이드 번호 개체 틀 71684">
            <a:extLst>
              <a:ext uri="{FF2B5EF4-FFF2-40B4-BE49-F238E27FC236}">
                <a16:creationId xmlns:a16="http://schemas.microsoft.com/office/drawing/2014/main" id="{211FAC01-4059-4934-91C0-8E76088707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5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E1F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11908" y="4096375"/>
            <a:ext cx="6477869" cy="15999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93308" y="5106062"/>
            <a:ext cx="5299098" cy="408869"/>
            <a:chOff x="6493308" y="5106062"/>
            <a:chExt cx="5299098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3308" y="5106062"/>
              <a:ext cx="5299098" cy="4088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447800" y="2095500"/>
            <a:ext cx="13487400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linux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환경이 아닌 경우 지정된 다운로드 폴더를 생성하지 않으면 첨부 파일 다운로드할 수 없는 오류가 발생한다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3200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6FDBB5D-F261-457C-9A6E-251CE6DA205E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396623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371600" y="2324100"/>
            <a:ext cx="13487400" cy="314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시스템 실행 경로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(/)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아래의 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WEB-INF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 아래에 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download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시에 필요한 사용자 별 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download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 생성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MessageFormatter. getMessage()에서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된 파일을 사용자가 클릭할 수 있도록 한다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3200" b="1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DEE5FFC-1069-47F1-ABA3-39B4325033CA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12543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3E478FA-4265-4398-85B3-E798E549D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2"/>
          <a:stretch/>
        </p:blipFill>
        <p:spPr>
          <a:xfrm>
            <a:off x="3175289" y="2294623"/>
            <a:ext cx="11937421" cy="652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AA24BE-3857-4B4F-B0C4-B48B9DDA60D6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305910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 테스팅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6" name="_x404586384">
            <a:extLst>
              <a:ext uri="{FF2B5EF4-FFF2-40B4-BE49-F238E27FC236}">
                <a16:creationId xmlns:a16="http://schemas.microsoft.com/office/drawing/2014/main" id="{AB293F67-DCF5-4620-AA0F-BDA29D046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79" y="1660091"/>
            <a:ext cx="6852442" cy="348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404586600">
            <a:extLst>
              <a:ext uri="{FF2B5EF4-FFF2-40B4-BE49-F238E27FC236}">
                <a16:creationId xmlns:a16="http://schemas.microsoft.com/office/drawing/2014/main" id="{29835E30-1ACD-482C-AA53-FE24ACED1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461874"/>
            <a:ext cx="8915400" cy="225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404589480">
            <a:extLst>
              <a:ext uri="{FF2B5EF4-FFF2-40B4-BE49-F238E27FC236}">
                <a16:creationId xmlns:a16="http://schemas.microsoft.com/office/drawing/2014/main" id="{A2C8A94D-C4C3-4CD6-8A9F-D943BD7DB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633" y="5596860"/>
            <a:ext cx="9210422" cy="340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E4D5B2-F809-45E2-8208-D5C49BFB59A2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30732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9851" y="1048889"/>
            <a:ext cx="6661852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5" y="2227496"/>
            <a:ext cx="3788625" cy="408869"/>
            <a:chOff x="7248545" y="22274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8545" y="22274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6992" y="3596992"/>
            <a:ext cx="3034593" cy="3034593"/>
            <a:chOff x="7596992" y="3596992"/>
            <a:chExt cx="3034593" cy="303459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96992" y="3596992"/>
              <a:ext cx="3034593" cy="3034593"/>
              <a:chOff x="7596992" y="3596992"/>
              <a:chExt cx="3034593" cy="303459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96992" y="3596992"/>
                <a:ext cx="3034593" cy="303459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82907" y="4153704"/>
              <a:ext cx="1862763" cy="1921169"/>
              <a:chOff x="8182907" y="4153704"/>
              <a:chExt cx="1862763" cy="192116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82907" y="4153704"/>
                <a:ext cx="1862763" cy="192116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904724" y="6972438"/>
            <a:ext cx="4476267" cy="1053331"/>
            <a:chOff x="6904724" y="6972438"/>
            <a:chExt cx="4476267" cy="10533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84142" y="6915297"/>
              <a:ext cx="3817633" cy="68569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6058" y="7511497"/>
              <a:ext cx="4571856" cy="6856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5" y="417046"/>
            <a:ext cx="602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98288544">
            <a:extLst>
              <a:ext uri="{FF2B5EF4-FFF2-40B4-BE49-F238E27FC236}">
                <a16:creationId xmlns:a16="http://schemas.microsoft.com/office/drawing/2014/main" id="{71DCF38A-4E9A-494E-BBAF-B8E90765D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734730"/>
            <a:ext cx="11049000" cy="784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35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5" y="417046"/>
            <a:ext cx="602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193621128">
            <a:extLst>
              <a:ext uri="{FF2B5EF4-FFF2-40B4-BE49-F238E27FC236}">
                <a16:creationId xmlns:a16="http://schemas.microsoft.com/office/drawing/2014/main" id="{AA96E3FD-526D-4E1F-930A-0AE4403B9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651478"/>
            <a:ext cx="15644985" cy="253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193620696">
            <a:extLst>
              <a:ext uri="{FF2B5EF4-FFF2-40B4-BE49-F238E27FC236}">
                <a16:creationId xmlns:a16="http://schemas.microsoft.com/office/drawing/2014/main" id="{112DE674-212E-4270-9E49-5D64967A7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91" y="2397148"/>
            <a:ext cx="11930018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27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5" y="417046"/>
            <a:ext cx="602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523912624">
            <a:extLst>
              <a:ext uri="{FF2B5EF4-FFF2-40B4-BE49-F238E27FC236}">
                <a16:creationId xmlns:a16="http://schemas.microsoft.com/office/drawing/2014/main" id="{9BF2E782-1AE0-4C37-B323-E8630113B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90365"/>
            <a:ext cx="14053108" cy="440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96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9338" y="1673217"/>
            <a:ext cx="3788625" cy="408869"/>
            <a:chOff x="959338" y="1673217"/>
            <a:chExt cx="3788625" cy="4088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9338" y="1673217"/>
              <a:ext cx="3788625" cy="4088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5055" y="677682"/>
            <a:ext cx="2200345" cy="1371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C3CA53-C840-4320-94D6-903A5DF07480}"/>
              </a:ext>
            </a:extLst>
          </p:cNvPr>
          <p:cNvSpPr txBox="1"/>
          <p:nvPr/>
        </p:nvSpPr>
        <p:spPr>
          <a:xfrm>
            <a:off x="1219200" y="2737713"/>
            <a:ext cx="13487400" cy="481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fontAlgn="base">
              <a:spcBef>
                <a:spcPts val="800"/>
              </a:spcBef>
              <a:spcAft>
                <a:spcPts val="800"/>
              </a:spcAft>
              <a:buAutoNum type="arabicPeriod"/>
            </a:pPr>
            <a:r>
              <a:rPr lang="ko-KR" altLang="en-US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팀원소개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교정 유지보수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적응 유지보수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완전화 유지보수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예방 유지보수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평가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테스트 케이스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523952872">
            <a:extLst>
              <a:ext uri="{FF2B5EF4-FFF2-40B4-BE49-F238E27FC236}">
                <a16:creationId xmlns:a16="http://schemas.microsoft.com/office/drawing/2014/main" id="{099935C4-7D09-4352-AFFF-736C3DC56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835930"/>
            <a:ext cx="10363200" cy="760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288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테스트 케이스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D194A31-7DA5-4D98-87BF-576DD7201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385" y="2981440"/>
            <a:ext cx="9511230" cy="370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86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테스트 케이스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520799536">
            <a:extLst>
              <a:ext uri="{FF2B5EF4-FFF2-40B4-BE49-F238E27FC236}">
                <a16:creationId xmlns:a16="http://schemas.microsoft.com/office/drawing/2014/main" id="{74A636B8-0F52-4FDC-B595-89F88952D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858332"/>
            <a:ext cx="10363200" cy="481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884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테스트 케이스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40D8972-80E9-494F-AE32-924D1F0F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771" y="1839914"/>
            <a:ext cx="31430576" cy="1104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598295024">
            <a:extLst>
              <a:ext uri="{FF2B5EF4-FFF2-40B4-BE49-F238E27FC236}">
                <a16:creationId xmlns:a16="http://schemas.microsoft.com/office/drawing/2014/main" id="{8B72A1BB-C3F0-4166-AECD-B614D4018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771" y="2297115"/>
            <a:ext cx="12559238" cy="615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3A637B6F-3205-45EB-9107-CC7B24189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588" y="1817566"/>
            <a:ext cx="35609433" cy="1076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523965544">
            <a:extLst>
              <a:ext uri="{FF2B5EF4-FFF2-40B4-BE49-F238E27FC236}">
                <a16:creationId xmlns:a16="http://schemas.microsoft.com/office/drawing/2014/main" id="{00053821-3566-4C87-95A8-5F31A89B3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88" y="2274765"/>
            <a:ext cx="12263611" cy="638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1738AD49-A5D8-4A92-9B58-8280C2614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733873"/>
            <a:ext cx="26932104" cy="1009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3" name="_x520800328">
            <a:extLst>
              <a:ext uri="{FF2B5EF4-FFF2-40B4-BE49-F238E27FC236}">
                <a16:creationId xmlns:a16="http://schemas.microsoft.com/office/drawing/2014/main" id="{63C1F977-C9D1-4629-89F4-F637469AD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6191073"/>
            <a:ext cx="11480902" cy="307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3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테스트 케이스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596968008">
            <a:extLst>
              <a:ext uri="{FF2B5EF4-FFF2-40B4-BE49-F238E27FC236}">
                <a16:creationId xmlns:a16="http://schemas.microsoft.com/office/drawing/2014/main" id="{6898CCB5-EFA5-4FE5-A235-F80E78E06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12" y="1787322"/>
            <a:ext cx="12959429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7" name="_x598294664">
            <a:extLst>
              <a:ext uri="{FF2B5EF4-FFF2-40B4-BE49-F238E27FC236}">
                <a16:creationId xmlns:a16="http://schemas.microsoft.com/office/drawing/2014/main" id="{17614481-F07D-43C1-AFE1-E2BC82B26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72" y="6265784"/>
            <a:ext cx="12171707" cy="208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9" name="_x597478408">
            <a:extLst>
              <a:ext uri="{FF2B5EF4-FFF2-40B4-BE49-F238E27FC236}">
                <a16:creationId xmlns:a16="http://schemas.microsoft.com/office/drawing/2014/main" id="{8C8FA19D-B801-4057-A290-4CFDE21D8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73" y="8166919"/>
            <a:ext cx="7802535" cy="166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466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48867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524905392">
            <a:extLst>
              <a:ext uri="{FF2B5EF4-FFF2-40B4-BE49-F238E27FC236}">
                <a16:creationId xmlns:a16="http://schemas.microsoft.com/office/drawing/2014/main" id="{68CCC8C3-8579-49BB-A13C-72584CF9F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546" y="578987"/>
            <a:ext cx="10744200" cy="931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127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_x525832592">
            <a:extLst>
              <a:ext uri="{FF2B5EF4-FFF2-40B4-BE49-F238E27FC236}">
                <a16:creationId xmlns:a16="http://schemas.microsoft.com/office/drawing/2014/main" id="{49EB7DD4-4901-4176-A5E2-153C62BDC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726" y="905437"/>
            <a:ext cx="11285770" cy="579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48867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597906640">
            <a:extLst>
              <a:ext uri="{FF2B5EF4-FFF2-40B4-BE49-F238E27FC236}">
                <a16:creationId xmlns:a16="http://schemas.microsoft.com/office/drawing/2014/main" id="{2D2D949A-D93D-4E48-9A71-D6FF34454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256560"/>
            <a:ext cx="11506200" cy="559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5" name="_x598296680">
            <a:extLst>
              <a:ext uri="{FF2B5EF4-FFF2-40B4-BE49-F238E27FC236}">
                <a16:creationId xmlns:a16="http://schemas.microsoft.com/office/drawing/2014/main" id="{A7268739-A842-4D5A-99FF-6AB79F2C0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13" y="6176530"/>
            <a:ext cx="12196801" cy="30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15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6105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193618032">
            <a:extLst>
              <a:ext uri="{FF2B5EF4-FFF2-40B4-BE49-F238E27FC236}">
                <a16:creationId xmlns:a16="http://schemas.microsoft.com/office/drawing/2014/main" id="{6571B4A9-DC93-44A7-A66D-CD41E9688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513" y="2748510"/>
            <a:ext cx="10216974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_x193618536">
            <a:extLst>
              <a:ext uri="{FF2B5EF4-FFF2-40B4-BE49-F238E27FC236}">
                <a16:creationId xmlns:a16="http://schemas.microsoft.com/office/drawing/2014/main" id="{9B608BDE-1A2D-4E7D-92E8-48D0485D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6717745"/>
            <a:ext cx="9960315" cy="255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07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6105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598294376">
            <a:extLst>
              <a:ext uri="{FF2B5EF4-FFF2-40B4-BE49-F238E27FC236}">
                <a16:creationId xmlns:a16="http://schemas.microsoft.com/office/drawing/2014/main" id="{DE2F803F-5E85-4854-8696-FCBBB910F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650" y="3006637"/>
            <a:ext cx="10342071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1" name="_x598295312">
            <a:extLst>
              <a:ext uri="{FF2B5EF4-FFF2-40B4-BE49-F238E27FC236}">
                <a16:creationId xmlns:a16="http://schemas.microsoft.com/office/drawing/2014/main" id="{FBF05650-4A96-48AC-8541-E070E06A7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617" y="7124700"/>
            <a:ext cx="10342071" cy="260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03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6105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598295528">
            <a:extLst>
              <a:ext uri="{FF2B5EF4-FFF2-40B4-BE49-F238E27FC236}">
                <a16:creationId xmlns:a16="http://schemas.microsoft.com/office/drawing/2014/main" id="{7541C68C-3C11-4C5D-A63E-3995DECFF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29" y="2689685"/>
            <a:ext cx="11897941" cy="657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5E0AF4BB-7156-4E5C-821E-30F3D09BE3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3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7221" y="473247"/>
            <a:ext cx="4218726" cy="15999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9338" y="1673217"/>
            <a:ext cx="3788625" cy="408869"/>
            <a:chOff x="959338" y="1673217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9338" y="1673217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45460" y="5406949"/>
            <a:ext cx="3653695" cy="29325"/>
            <a:chOff x="1845460" y="5406949"/>
            <a:chExt cx="3653695" cy="293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845460" y="5406949"/>
              <a:ext cx="3653695" cy="293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68895" y="5403887"/>
            <a:ext cx="3653695" cy="29325"/>
            <a:chOff x="12768895" y="5403887"/>
            <a:chExt cx="3653695" cy="293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2768895" y="5403887"/>
              <a:ext cx="3653695" cy="293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61498" y="5406949"/>
            <a:ext cx="3653695" cy="29325"/>
            <a:chOff x="9261498" y="5406949"/>
            <a:chExt cx="3653695" cy="293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261498" y="5406949"/>
              <a:ext cx="3653695" cy="293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3435" y="4120301"/>
            <a:ext cx="2045113" cy="2045113"/>
            <a:chOff x="1013435" y="4120301"/>
            <a:chExt cx="2045113" cy="20451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3435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50560" y="4120301"/>
            <a:ext cx="2045113" cy="2045113"/>
            <a:chOff x="4250560" y="4120301"/>
            <a:chExt cx="2045113" cy="20451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0560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20301" y="4120301"/>
            <a:ext cx="2045113" cy="2045113"/>
            <a:chOff x="8120301" y="4120301"/>
            <a:chExt cx="2045113" cy="20451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0301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95488" y="4120301"/>
            <a:ext cx="2045113" cy="2045113"/>
            <a:chOff x="11795488" y="4120301"/>
            <a:chExt cx="2045113" cy="20451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95488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03155" y="4120301"/>
            <a:ext cx="2045113" cy="2045113"/>
            <a:chOff x="15303155" y="4120301"/>
            <a:chExt cx="2045113" cy="204511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03155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60981" y="5406949"/>
            <a:ext cx="3653695" cy="29325"/>
            <a:chOff x="5260981" y="5406949"/>
            <a:chExt cx="3653695" cy="2932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260981" y="5406949"/>
              <a:ext cx="3653695" cy="2932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3001" y="6939773"/>
            <a:ext cx="2309925" cy="123387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63141" y="6235999"/>
            <a:ext cx="2160574" cy="66630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61179" y="6240036"/>
            <a:ext cx="2160574" cy="66630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068846" y="6240036"/>
            <a:ext cx="2160574" cy="66630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85992" y="6240036"/>
            <a:ext cx="2160574" cy="66630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2502" y="6205034"/>
            <a:ext cx="2277856" cy="66741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62344" y="6916078"/>
            <a:ext cx="2262959" cy="86062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54725" y="6853163"/>
            <a:ext cx="2262959" cy="123387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79535" y="6870706"/>
            <a:ext cx="2262959" cy="86062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38363" y="6977868"/>
            <a:ext cx="2557234" cy="123387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9849" y="1048891"/>
            <a:ext cx="7076476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5" y="2227496"/>
            <a:ext cx="3788625" cy="408869"/>
            <a:chOff x="7248545" y="22274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8545" y="22274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67659" y="4160401"/>
            <a:ext cx="2977457" cy="2977457"/>
            <a:chOff x="13867659" y="4160401"/>
            <a:chExt cx="2977457" cy="2977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867659" y="4160401"/>
              <a:ext cx="2977457" cy="2977457"/>
              <a:chOff x="13867659" y="4160401"/>
              <a:chExt cx="2977457" cy="2977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867659" y="4160401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648373" y="4878763"/>
              <a:ext cx="1416029" cy="1540733"/>
              <a:chOff x="14648373" y="4878763"/>
              <a:chExt cx="1416029" cy="15407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648373" y="4878763"/>
                <a:ext cx="1416029" cy="154073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596551" y="4263258"/>
            <a:ext cx="2977457" cy="2977457"/>
            <a:chOff x="5596551" y="4263258"/>
            <a:chExt cx="2977457" cy="29774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596551" y="4263258"/>
              <a:ext cx="2977457" cy="2977457"/>
              <a:chOff x="5596551" y="4263258"/>
              <a:chExt cx="2977457" cy="2977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596551" y="426325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360218" y="5026797"/>
              <a:ext cx="1450122" cy="1450380"/>
              <a:chOff x="6360218" y="5026797"/>
              <a:chExt cx="1450122" cy="14503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360218" y="5026797"/>
                <a:ext cx="1450122" cy="145038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818800" y="4263258"/>
            <a:ext cx="2977457" cy="2977457"/>
            <a:chOff x="9818800" y="4263258"/>
            <a:chExt cx="2977457" cy="297745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818800" y="4263258"/>
              <a:ext cx="2977457" cy="2977457"/>
              <a:chOff x="9818800" y="4263258"/>
              <a:chExt cx="2977457" cy="297745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818800" y="426325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656880" y="5142857"/>
              <a:ext cx="1301298" cy="1394248"/>
              <a:chOff x="10656880" y="5142857"/>
              <a:chExt cx="1301298" cy="139424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56880" y="5142857"/>
                <a:ext cx="1301298" cy="1394248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4967" y="7422080"/>
            <a:ext cx="2824184" cy="68569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22218" y="7422078"/>
            <a:ext cx="2731248" cy="68569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45060" y="7422078"/>
            <a:ext cx="2400604" cy="68569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55329" y="7422080"/>
            <a:ext cx="2638312" cy="68569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60147" y="4160401"/>
            <a:ext cx="2977457" cy="2977457"/>
            <a:chOff x="1260147" y="4160401"/>
            <a:chExt cx="2977457" cy="297745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60147" y="4160401"/>
              <a:ext cx="2977457" cy="2977457"/>
              <a:chOff x="1260147" y="4160401"/>
              <a:chExt cx="2977457" cy="297745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60147" y="4160401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95982" y="4623050"/>
              <a:ext cx="1705786" cy="1854127"/>
              <a:chOff x="1895982" y="4623050"/>
              <a:chExt cx="1705786" cy="18541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895982" y="4623050"/>
                <a:ext cx="1705786" cy="1854127"/>
              </a:xfrm>
              <a:prstGeom prst="rect">
                <a:avLst/>
              </a:prstGeom>
            </p:spPr>
          </p:pic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765A7D4-E725-40F6-AF57-66AAA43302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BE0C24-106C-45F5-A768-C98A8D9125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B4BAAA-37D0-4833-B3B7-139BABDBF1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598285664">
            <a:extLst>
              <a:ext uri="{FF2B5EF4-FFF2-40B4-BE49-F238E27FC236}">
                <a16:creationId xmlns:a16="http://schemas.microsoft.com/office/drawing/2014/main" id="{33B0E760-1CAC-4B89-B145-33F484D5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52" y="2141961"/>
            <a:ext cx="13923348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41" name="_x193620840">
            <a:extLst>
              <a:ext uri="{FF2B5EF4-FFF2-40B4-BE49-F238E27FC236}">
                <a16:creationId xmlns:a16="http://schemas.microsoft.com/office/drawing/2014/main" id="{DCDC21BC-F3EC-4D0E-8B52-498BCB549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098" y="591486"/>
            <a:ext cx="9685134" cy="910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70B76BFE-9823-4B84-A6F9-2648819A85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1F6D5A3-EA13-4B88-8180-50D2E1F2F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255" y="1880207"/>
            <a:ext cx="9299489" cy="7038138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FFC45470-6295-4335-A4EE-A075133DB5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6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1F6D5A3-EA13-4B88-8180-50D2E1F2F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715" y="2062386"/>
            <a:ext cx="9608640" cy="7272113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CDF50C9F-93C6-4316-92BD-29C70DCBB6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D5BFDA5-4DD4-45EA-932F-0B38BF409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7" y="1944103"/>
            <a:ext cx="9734550" cy="7749572"/>
          </a:xfrm>
          <a:prstGeom prst="rect">
            <a:avLst/>
          </a:prstGeom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74FDA63B-2CE7-428E-BC13-875EC29698F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6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55168899-90B8-422A-9F97-0373B9A66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399" y="2092237"/>
            <a:ext cx="38597449" cy="124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525822872">
            <a:extLst>
              <a:ext uri="{FF2B5EF4-FFF2-40B4-BE49-F238E27FC236}">
                <a16:creationId xmlns:a16="http://schemas.microsoft.com/office/drawing/2014/main" id="{3E86DF1A-7B54-4D60-A8EA-18B44A81C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49436"/>
            <a:ext cx="14119593" cy="551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EA7677C2-8D7E-4140-BB76-17924FA4E1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19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5267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구현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444FA92-EB8B-456B-A09B-9601BD28D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200" y="1507831"/>
            <a:ext cx="35145399" cy="908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7" name="_x525822296">
            <a:extLst>
              <a:ext uri="{FF2B5EF4-FFF2-40B4-BE49-F238E27FC236}">
                <a16:creationId xmlns:a16="http://schemas.microsoft.com/office/drawing/2014/main" id="{CAC7A9AD-36ED-448E-8A82-629FC5B7B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688" y="2030749"/>
            <a:ext cx="10439400" cy="745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BEE447B4-263F-4C22-8EA3-079011251F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08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597911032">
            <a:extLst>
              <a:ext uri="{FF2B5EF4-FFF2-40B4-BE49-F238E27FC236}">
                <a16:creationId xmlns:a16="http://schemas.microsoft.com/office/drawing/2014/main" id="{2DFD6486-A0FF-457D-BEC3-9E4C8F88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1992463"/>
            <a:ext cx="10287000" cy="745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F8A6444A-6DAF-4B3A-9B4B-EAFDF26ADE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30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7" name="_x523916656">
            <a:extLst>
              <a:ext uri="{FF2B5EF4-FFF2-40B4-BE49-F238E27FC236}">
                <a16:creationId xmlns:a16="http://schemas.microsoft.com/office/drawing/2014/main" id="{E4CB0A8D-BC7D-4FF3-8D27-40AF59A72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548" y="2402914"/>
            <a:ext cx="9677400" cy="669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9" name="_x598041632">
            <a:extLst>
              <a:ext uri="{FF2B5EF4-FFF2-40B4-BE49-F238E27FC236}">
                <a16:creationId xmlns:a16="http://schemas.microsoft.com/office/drawing/2014/main" id="{71504674-AB8E-44C9-8D59-A70042DB8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778" y="2359048"/>
            <a:ext cx="10017252" cy="662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61" name="_x596967864">
            <a:extLst>
              <a:ext uri="{FF2B5EF4-FFF2-40B4-BE49-F238E27FC236}">
                <a16:creationId xmlns:a16="http://schemas.microsoft.com/office/drawing/2014/main" id="{5073B502-FAEC-419F-9F4E-7AF783097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401" y="2371011"/>
            <a:ext cx="11182415" cy="672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63" name="_x596970816">
            <a:extLst>
              <a:ext uri="{FF2B5EF4-FFF2-40B4-BE49-F238E27FC236}">
                <a16:creationId xmlns:a16="http://schemas.microsoft.com/office/drawing/2014/main" id="{1621C91A-F75C-4EB1-9B10-EC5305BE8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7034732"/>
            <a:ext cx="9651806" cy="281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A87D49A8-063E-4A50-957B-CE28D1A85F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1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596969664">
            <a:extLst>
              <a:ext uri="{FF2B5EF4-FFF2-40B4-BE49-F238E27FC236}">
                <a16:creationId xmlns:a16="http://schemas.microsoft.com/office/drawing/2014/main" id="{AFEA8EF0-F7C9-4455-B9A5-3BF631965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13164"/>
            <a:ext cx="9241270" cy="663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516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9849" y="1008789"/>
            <a:ext cx="6661852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3" y="2187396"/>
            <a:ext cx="3788625" cy="408869"/>
            <a:chOff x="7248543" y="21873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8543" y="21873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86933" y="3654128"/>
            <a:ext cx="2977457" cy="2977457"/>
            <a:chOff x="4586933" y="3654128"/>
            <a:chExt cx="2977457" cy="2977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586933" y="3654128"/>
              <a:ext cx="2977457" cy="2977457"/>
              <a:chOff x="4586933" y="3654128"/>
              <a:chExt cx="2977457" cy="2977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86933" y="365412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077677" y="4328742"/>
              <a:ext cx="1853439" cy="1588130"/>
              <a:chOff x="5077677" y="4328742"/>
              <a:chExt cx="1853439" cy="158813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77677" y="4328742"/>
                <a:ext cx="1853439" cy="158813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491709" y="3654128"/>
            <a:ext cx="2977457" cy="2977457"/>
            <a:chOff x="10491709" y="3654128"/>
            <a:chExt cx="2977457" cy="29774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491709" y="3654128"/>
              <a:ext cx="2977457" cy="2977457"/>
              <a:chOff x="10491709" y="3654128"/>
              <a:chExt cx="2977457" cy="2977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91709" y="365412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132438" y="4622318"/>
              <a:ext cx="1540097" cy="1117269"/>
              <a:chOff x="11132438" y="4622318"/>
              <a:chExt cx="1540097" cy="11172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132438" y="4622318"/>
                <a:ext cx="1540097" cy="1117269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58103" y="7317980"/>
            <a:ext cx="2731243" cy="6856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824589" y="7117515"/>
            <a:ext cx="2311698" cy="972343"/>
            <a:chOff x="10824589" y="7117515"/>
            <a:chExt cx="2311698" cy="9723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0227" y="7060373"/>
              <a:ext cx="2004433" cy="68569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67447" y="7575586"/>
              <a:ext cx="2400599" cy="68569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6F0ACF1-5A50-4645-B1FC-B72F901123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596969664">
            <a:extLst>
              <a:ext uri="{FF2B5EF4-FFF2-40B4-BE49-F238E27FC236}">
                <a16:creationId xmlns:a16="http://schemas.microsoft.com/office/drawing/2014/main" id="{AFEA8EF0-F7C9-4455-B9A5-3BF631965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13164"/>
            <a:ext cx="9241270" cy="663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A926A4C-6560-4F8E-9437-642695BA4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491" y="6250475"/>
            <a:ext cx="9047770" cy="334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9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596969664">
            <a:extLst>
              <a:ext uri="{FF2B5EF4-FFF2-40B4-BE49-F238E27FC236}">
                <a16:creationId xmlns:a16="http://schemas.microsoft.com/office/drawing/2014/main" id="{AFEA8EF0-F7C9-4455-B9A5-3BF631965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13164"/>
            <a:ext cx="9241270" cy="663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A926A4C-6560-4F8E-9437-642695BA4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491" y="6250475"/>
            <a:ext cx="9047770" cy="3348495"/>
          </a:xfrm>
          <a:prstGeom prst="rect">
            <a:avLst/>
          </a:prstGeom>
        </p:spPr>
      </p:pic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1509C4E5-6DEA-48D9-AFD0-165E546F4F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4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59CD4CBE-9107-41C0-8580-AA61E6A61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550" y="1372997"/>
            <a:ext cx="38597449" cy="8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5" name="_x600350280">
            <a:extLst>
              <a:ext uri="{FF2B5EF4-FFF2-40B4-BE49-F238E27FC236}">
                <a16:creationId xmlns:a16="http://schemas.microsoft.com/office/drawing/2014/main" id="{970B1057-DC15-4994-8ABF-EC22DA6D5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551" y="1830197"/>
            <a:ext cx="10972800" cy="691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CB167D0C-1860-45AE-87FB-50A2C3DF2A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66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59CD4CBE-9107-41C0-8580-AA61E6A61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550" y="1372997"/>
            <a:ext cx="38597449" cy="8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27A8D865-8527-4D89-9167-A157A69E9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368912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1" name="_x523944952">
            <a:extLst>
              <a:ext uri="{FF2B5EF4-FFF2-40B4-BE49-F238E27FC236}">
                <a16:creationId xmlns:a16="http://schemas.microsoft.com/office/drawing/2014/main" id="{F79B8393-7D84-4A2A-88DF-D8BF39301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94" y="1875401"/>
            <a:ext cx="10489206" cy="607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9" name="_x600354024">
            <a:extLst>
              <a:ext uri="{FF2B5EF4-FFF2-40B4-BE49-F238E27FC236}">
                <a16:creationId xmlns:a16="http://schemas.microsoft.com/office/drawing/2014/main" id="{94E60E37-0B3E-47F1-A8DE-79CAB669C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44" y="7283010"/>
            <a:ext cx="9174279" cy="240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F4A53588-1183-440A-A21C-3097A503F02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27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59CD4CBE-9107-41C0-8580-AA61E6A61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550" y="1372997"/>
            <a:ext cx="38597449" cy="8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27A8D865-8527-4D89-9167-A157A69E9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368912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1" name="_x523944952">
            <a:extLst>
              <a:ext uri="{FF2B5EF4-FFF2-40B4-BE49-F238E27FC236}">
                <a16:creationId xmlns:a16="http://schemas.microsoft.com/office/drawing/2014/main" id="{F79B8393-7D84-4A2A-88DF-D8BF39301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94" y="1875401"/>
            <a:ext cx="10489206" cy="607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9" name="_x600354024">
            <a:extLst>
              <a:ext uri="{FF2B5EF4-FFF2-40B4-BE49-F238E27FC236}">
                <a16:creationId xmlns:a16="http://schemas.microsoft.com/office/drawing/2014/main" id="{94E60E37-0B3E-47F1-A8DE-79CAB669C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44" y="7283010"/>
            <a:ext cx="9174279" cy="240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D699935-1A1E-4F31-A502-767FDBA76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716" y="3780987"/>
            <a:ext cx="10430287" cy="3076441"/>
          </a:xfrm>
          <a:prstGeom prst="rect">
            <a:avLst/>
          </a:prstGeom>
        </p:spPr>
      </p:pic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A5D00F2-0E7B-4105-B4B7-C8F5E745EE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7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3" name="_x523945888">
            <a:extLst>
              <a:ext uri="{FF2B5EF4-FFF2-40B4-BE49-F238E27FC236}">
                <a16:creationId xmlns:a16="http://schemas.microsoft.com/office/drawing/2014/main" id="{31C9D064-53D9-46A5-A5F8-90E209642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846" y="2253526"/>
            <a:ext cx="10909254" cy="682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9F236D70-3701-4BBD-8402-E5D0D81AEB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00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7" name="_x531077576">
            <a:extLst>
              <a:ext uri="{FF2B5EF4-FFF2-40B4-BE49-F238E27FC236}">
                <a16:creationId xmlns:a16="http://schemas.microsoft.com/office/drawing/2014/main" id="{E59FA819-CB6D-4A47-8BE5-AEF71DCE3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859" y="2549436"/>
            <a:ext cx="10415142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9" name="_x523973752">
            <a:extLst>
              <a:ext uri="{FF2B5EF4-FFF2-40B4-BE49-F238E27FC236}">
                <a16:creationId xmlns:a16="http://schemas.microsoft.com/office/drawing/2014/main" id="{D8B5FB8A-8373-4ECF-86FD-C148E7361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098" y="7556303"/>
            <a:ext cx="9596443" cy="238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008388B-09D5-44DD-ADD0-13EB456C2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8366" y="5143500"/>
            <a:ext cx="6734175" cy="2056154"/>
          </a:xfrm>
          <a:prstGeom prst="rect">
            <a:avLst/>
          </a:prstGeom>
        </p:spPr>
      </p:pic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A3FF952B-35D3-4D84-AEF6-BBAF2FF0A4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7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7A32BD5C-B437-42F3-9C1B-1F1282E9E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8" y="1488515"/>
            <a:ext cx="36989221" cy="95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601" name="_x598292936">
            <a:extLst>
              <a:ext uri="{FF2B5EF4-FFF2-40B4-BE49-F238E27FC236}">
                <a16:creationId xmlns:a16="http://schemas.microsoft.com/office/drawing/2014/main" id="{58970753-2432-45BB-9175-4238069B7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9" y="1945714"/>
            <a:ext cx="10818869" cy="682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B3329150-B07D-41A8-ABDE-3D6BC985138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02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7A32BD5C-B437-42F3-9C1B-1F1282E9E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8" y="1488515"/>
            <a:ext cx="36989221" cy="95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C6031717-A8E3-46AD-921D-18B1099D0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734" y="1838857"/>
            <a:ext cx="37117103" cy="1003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5" name="_x523973536">
            <a:extLst>
              <a:ext uri="{FF2B5EF4-FFF2-40B4-BE49-F238E27FC236}">
                <a16:creationId xmlns:a16="http://schemas.microsoft.com/office/drawing/2014/main" id="{5F483728-C169-4C96-8AC4-13185ADC3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735" y="2296056"/>
            <a:ext cx="11413701" cy="635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7" name="_x193618536">
            <a:extLst>
              <a:ext uri="{FF2B5EF4-FFF2-40B4-BE49-F238E27FC236}">
                <a16:creationId xmlns:a16="http://schemas.microsoft.com/office/drawing/2014/main" id="{F9F42868-8D99-4C18-B93E-EA596C37E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7188994"/>
            <a:ext cx="9113623" cy="237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83B4AFA-3B5D-47C0-B0BB-9D800AC20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5184" y="4739547"/>
            <a:ext cx="6734175" cy="2056154"/>
          </a:xfrm>
          <a:prstGeom prst="rect">
            <a:avLst/>
          </a:prstGeom>
        </p:spPr>
      </p:pic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3CD838E3-9FB7-4948-99A2-0A9FDF2FEE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1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F66DCBCF-FAE4-4AE8-9BFD-097E106AB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4633" y="1678838"/>
            <a:ext cx="35175936" cy="92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49" name="_x193618320">
            <a:extLst>
              <a:ext uri="{FF2B5EF4-FFF2-40B4-BE49-F238E27FC236}">
                <a16:creationId xmlns:a16="http://schemas.microsoft.com/office/drawing/2014/main" id="{BEFC6A8F-2264-4172-9BFF-9A677D76C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86" y="2136038"/>
            <a:ext cx="10512573" cy="661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37EA4F2F-E9F1-4F92-B6A1-65BEF25D39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1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8321" y="216093"/>
            <a:ext cx="5657066" cy="1097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2444" y="965289"/>
            <a:ext cx="3788625" cy="408869"/>
            <a:chOff x="462444" y="965289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91468" y="1374158"/>
            <a:ext cx="9366421" cy="7968012"/>
            <a:chOff x="4691468" y="1374158"/>
            <a:chExt cx="9366421" cy="79680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1468" y="1374158"/>
              <a:ext cx="9366421" cy="79680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33292" y="1951553"/>
            <a:ext cx="3284223" cy="7768257"/>
            <a:chOff x="10833292" y="1951553"/>
            <a:chExt cx="3284223" cy="77682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3292" y="1951553"/>
              <a:ext cx="3284223" cy="776825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5F8F7F-2EFE-45BD-8B4E-343B46A23017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F66DCBCF-FAE4-4AE8-9BFD-097E106AB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4633" y="1678838"/>
            <a:ext cx="35175936" cy="92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3" name="_x193619256">
            <a:extLst>
              <a:ext uri="{FF2B5EF4-FFF2-40B4-BE49-F238E27FC236}">
                <a16:creationId xmlns:a16="http://schemas.microsoft.com/office/drawing/2014/main" id="{CDD31B26-B5AE-4B3C-9617-7BB6572A1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633" y="2780034"/>
            <a:ext cx="10475268" cy="597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5" name="_x523957048">
            <a:extLst>
              <a:ext uri="{FF2B5EF4-FFF2-40B4-BE49-F238E27FC236}">
                <a16:creationId xmlns:a16="http://schemas.microsoft.com/office/drawing/2014/main" id="{03081303-AF82-4ECB-A8AB-C54107695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267" y="7356378"/>
            <a:ext cx="8867575" cy="252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D85B2D8-E5F5-4062-A46F-561C96F16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6797" y="5004976"/>
            <a:ext cx="6734175" cy="2056154"/>
          </a:xfrm>
          <a:prstGeom prst="rect">
            <a:avLst/>
          </a:prstGeom>
        </p:spPr>
      </p:pic>
      <p:sp>
        <p:nvSpPr>
          <p:cNvPr id="28672" name="슬라이드 번호 개체 틀 28671">
            <a:extLst>
              <a:ext uri="{FF2B5EF4-FFF2-40B4-BE49-F238E27FC236}">
                <a16:creationId xmlns:a16="http://schemas.microsoft.com/office/drawing/2014/main" id="{857B19B5-D2E5-4626-895F-8DA965021C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4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분석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2" name="다이어그램 31">
            <a:extLst>
              <a:ext uri="{FF2B5EF4-FFF2-40B4-BE49-F238E27FC236}">
                <a16:creationId xmlns:a16="http://schemas.microsoft.com/office/drawing/2014/main" id="{81FC87D1-6C92-408A-9154-7D12794EA8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7686185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8CA80985-95F7-4D00-8BE7-64E3CF8A51AB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1362077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B78E49B-4F19-47DB-A1D5-136234F01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345" y="2092236"/>
            <a:ext cx="15821839" cy="697755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84C14C6-C930-49B8-AEC3-AE85EDADF943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2012510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FFB835B1-837B-4552-AE18-3BE13E8FA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95" y="2729019"/>
            <a:ext cx="16122409" cy="66277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A4AE7F-43C5-4884-94EF-375C399B5D74}"/>
              </a:ext>
            </a:extLst>
          </p:cNvPr>
          <p:cNvSpPr txBox="1"/>
          <p:nvPr/>
        </p:nvSpPr>
        <p:spPr>
          <a:xfrm>
            <a:off x="14554200" y="3429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360556F-75F2-4982-B513-63F734058E8B}"/>
              </a:ext>
            </a:extLst>
          </p:cNvPr>
          <p:cNvSpPr/>
          <p:nvPr/>
        </p:nvSpPr>
        <p:spPr>
          <a:xfrm>
            <a:off x="10695827" y="3106505"/>
            <a:ext cx="5562600" cy="404840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58012F8-583F-497E-A6B0-FB687453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6134100"/>
            <a:ext cx="3250415" cy="46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720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F88F59-22E4-4FCB-AA50-C8F726B5C2C0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24D138-19D9-4002-9FD7-99A935D564FD}"/>
              </a:ext>
            </a:extLst>
          </p:cNvPr>
          <p:cNvGrpSpPr/>
          <p:nvPr/>
        </p:nvGrpSpPr>
        <p:grpSpPr>
          <a:xfrm>
            <a:off x="4217275" y="1980621"/>
            <a:ext cx="9449737" cy="7285838"/>
            <a:chOff x="290275" y="3430067"/>
            <a:chExt cx="7172325" cy="643890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38CB124-8AA8-426A-AF83-ABF63695E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275" y="3430067"/>
              <a:ext cx="7172325" cy="64389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B14F0F-8D48-4D09-A25A-1153CC28298F}"/>
                </a:ext>
              </a:extLst>
            </p:cNvPr>
            <p:cNvSpPr txBox="1"/>
            <p:nvPr/>
          </p:nvSpPr>
          <p:spPr>
            <a:xfrm>
              <a:off x="2282813" y="7152789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싱글턴</a:t>
              </a:r>
              <a:endPara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C3CDCA-26CA-4D57-B8B5-825798C7E05B}"/>
                </a:ext>
              </a:extLst>
            </p:cNvPr>
            <p:cNvSpPr txBox="1"/>
            <p:nvPr/>
          </p:nvSpPr>
          <p:spPr>
            <a:xfrm>
              <a:off x="6041573" y="7149525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싱글턴</a:t>
              </a:r>
              <a:endPara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82069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58F9E34-C6AF-4628-A485-CD9EED0FF005}"/>
              </a:ext>
            </a:extLst>
          </p:cNvPr>
          <p:cNvGrpSpPr/>
          <p:nvPr/>
        </p:nvGrpSpPr>
        <p:grpSpPr>
          <a:xfrm>
            <a:off x="1819392" y="1937010"/>
            <a:ext cx="14868407" cy="7245090"/>
            <a:chOff x="2133600" y="2299612"/>
            <a:chExt cx="13563600" cy="641298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D23F55F-A230-4FC8-96E4-2521B4B5F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600" y="2299612"/>
              <a:ext cx="13563600" cy="6129158"/>
            </a:xfrm>
            <a:prstGeom prst="rect">
              <a:avLst/>
            </a:prstGeom>
          </p:spPr>
        </p:pic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4BFB0D2-2E89-4912-9DCF-757D06467614}"/>
                </a:ext>
              </a:extLst>
            </p:cNvPr>
            <p:cNvSpPr/>
            <p:nvPr/>
          </p:nvSpPr>
          <p:spPr>
            <a:xfrm>
              <a:off x="14681682" y="5664592"/>
              <a:ext cx="888036" cy="3048000"/>
            </a:xfrm>
            <a:prstGeom prst="ellipse">
              <a:avLst/>
            </a:prstGeom>
            <a:noFill/>
            <a:ln w="254000" cap="flat" cmpd="sng" algn="ctr">
              <a:solidFill>
                <a:srgbClr val="FF0000">
                  <a:alpha val="97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FD4D95A4-E56B-4B1A-9DE7-62018FEB2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288994"/>
            <a:ext cx="8126387" cy="248013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934D858-E2AA-43A1-A0C0-CC8D4E12162E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00345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0F84239-0A19-4719-B688-FA4D86BE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75" y="3162300"/>
            <a:ext cx="16937503" cy="556946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E70B972-B0FB-4C22-8C71-5ACE65A2D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919027"/>
            <a:ext cx="8534400" cy="296281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439ED3-72D0-48D5-B3F2-18655D099310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4152023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9FDFAB6-35EE-4DEF-BCE1-627C34E56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19" y="2953146"/>
            <a:ext cx="6465428" cy="478441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B240FF2-B809-43AC-B9B4-FE5006CE5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0171" y="3014035"/>
            <a:ext cx="6050960" cy="426483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84C14C6-C930-49B8-AEC3-AE85EDADF943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185832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CB91A74-715F-4E3A-BA3C-662C01677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231" y="2645707"/>
            <a:ext cx="6138585" cy="432659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30784E4-D9C5-4C1F-B791-037C48F26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615" y="2658347"/>
            <a:ext cx="6138585" cy="454255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81B8307-B115-43D4-837A-DA67FC553AD7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21417833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삭제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76A19CC-14F6-4AD0-A77F-5DFCECC2B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81100"/>
            <a:ext cx="15087600" cy="725586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3E534BA-562F-4B7F-82F1-C64BEDABF9D6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C51E053-C041-4832-B0B4-3D17F6251355}"/>
              </a:ext>
            </a:extLst>
          </p:cNvPr>
          <p:cNvSpPr/>
          <p:nvPr/>
        </p:nvSpPr>
        <p:spPr>
          <a:xfrm>
            <a:off x="9712020" y="1576523"/>
            <a:ext cx="5562600" cy="235310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99537A7-15A9-4028-AF49-4492776337DE}"/>
              </a:ext>
            </a:extLst>
          </p:cNvPr>
          <p:cNvSpPr/>
          <p:nvPr/>
        </p:nvSpPr>
        <p:spPr>
          <a:xfrm>
            <a:off x="14706600" y="4533900"/>
            <a:ext cx="1676400" cy="321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err="1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deleteMsgId</a:t>
            </a:r>
            <a:endParaRPr lang="ko-KR" altLang="en-US" sz="2000" dirty="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410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8321" y="216093"/>
            <a:ext cx="5657066" cy="1097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2444" y="965289"/>
            <a:ext cx="3788625" cy="408869"/>
            <a:chOff x="462444" y="965289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EC8447DA-3B10-4770-AD36-6E49E30170F7}"/>
              </a:ext>
            </a:extLst>
          </p:cNvPr>
          <p:cNvGrpSpPr/>
          <p:nvPr/>
        </p:nvGrpSpPr>
        <p:grpSpPr>
          <a:xfrm>
            <a:off x="3282502" y="2476500"/>
            <a:ext cx="11722995" cy="6211200"/>
            <a:chOff x="3905982" y="2580499"/>
            <a:chExt cx="10103013" cy="5124717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61407CE0-F3E1-4C22-A45C-97527B462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5982" y="2580499"/>
              <a:ext cx="10103013" cy="512471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FCD5C06-4840-462A-99C5-D1EC0A30C0F5}"/>
              </a:ext>
            </a:extLst>
          </p:cNvPr>
          <p:cNvSpPr txBox="1"/>
          <p:nvPr/>
        </p:nvSpPr>
        <p:spPr>
          <a:xfrm>
            <a:off x="990600" y="1531746"/>
            <a:ext cx="9439274" cy="537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altLang="ko-KR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/opt/james-2.3.2/apps/</a:t>
            </a:r>
            <a:r>
              <a:rPr lang="en-US" altLang="ko-KR" sz="2400" kern="0" spc="0" dirty="0" err="1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james</a:t>
            </a:r>
            <a:r>
              <a:rPr lang="en-US" altLang="ko-KR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/SAR-INF/</a:t>
            </a:r>
            <a:r>
              <a:rPr lang="ko-KR" altLang="en-US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경로의 </a:t>
            </a:r>
            <a:r>
              <a:rPr lang="en-US" altLang="ko-KR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config.xml</a:t>
            </a:r>
            <a:r>
              <a:rPr lang="ko-KR" altLang="en-US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AC22A6-D8B3-472C-A81F-7F892B8D021E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삭제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E89C3F8-0494-4849-B38E-6926AA73D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945383"/>
            <a:ext cx="16112631" cy="539320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1647188-AC68-4F37-92CA-3623414A0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586328"/>
            <a:ext cx="8572498" cy="27181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4BBF4C3-DB5A-406B-971E-2E079F6533FA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13050494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불러오기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" name="_x454332472">
            <a:extLst>
              <a:ext uri="{FF2B5EF4-FFF2-40B4-BE49-F238E27FC236}">
                <a16:creationId xmlns:a16="http://schemas.microsoft.com/office/drawing/2014/main" id="{42FBB269-D876-4D00-AD62-059883DC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19" y="2389607"/>
            <a:ext cx="17479562" cy="520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6B1D559-94B4-4691-84A7-695E51117DB2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4055418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 메시지함 분석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679" y="-765565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7" name="다이어그램 36">
            <a:extLst>
              <a:ext uri="{FF2B5EF4-FFF2-40B4-BE49-F238E27FC236}">
                <a16:creationId xmlns:a16="http://schemas.microsoft.com/office/drawing/2014/main" id="{F7EBEF0B-88DA-4998-AF1B-A8F665B5F3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952743"/>
              </p:ext>
            </p:extLst>
          </p:nvPr>
        </p:nvGraphicFramePr>
        <p:xfrm>
          <a:off x="2468165" y="844163"/>
          <a:ext cx="13639800" cy="894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157F5D5D-6A49-48C3-86FF-A04B2119083F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3342411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679" y="-765565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CEB0F8-5780-4D78-A8DB-58FD211BCB90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EE801FE-DF15-46BC-B896-C669A615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692" y="2253526"/>
            <a:ext cx="15179107" cy="700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083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삭제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679" y="-765565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" name="_x590016216">
            <a:extLst>
              <a:ext uri="{FF2B5EF4-FFF2-40B4-BE49-F238E27FC236}">
                <a16:creationId xmlns:a16="http://schemas.microsoft.com/office/drawing/2014/main" id="{ED53A77C-8A90-47B1-A026-2D959CE7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8" y="2264817"/>
            <a:ext cx="16133362" cy="64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8765604-99B5-4849-A63F-F857C2CE17F9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2C12A2-1A94-4CD7-8C93-8169755B22F6}"/>
              </a:ext>
            </a:extLst>
          </p:cNvPr>
          <p:cNvSpPr/>
          <p:nvPr/>
        </p:nvSpPr>
        <p:spPr>
          <a:xfrm>
            <a:off x="10972800" y="5989605"/>
            <a:ext cx="5562600" cy="235310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051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D4F6E84-D9D0-4D2E-8D1E-692AAD06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45" y="1930759"/>
            <a:ext cx="16828138" cy="7184069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5DC8856B-D69B-4DFE-AE63-2EF07DBA4F88}"/>
              </a:ext>
            </a:extLst>
          </p:cNvPr>
          <p:cNvSpPr/>
          <p:nvPr/>
        </p:nvSpPr>
        <p:spPr>
          <a:xfrm>
            <a:off x="14501129" y="2270546"/>
            <a:ext cx="3020943" cy="2958542"/>
          </a:xfrm>
          <a:prstGeom prst="ellipse">
            <a:avLst/>
          </a:prstGeom>
          <a:noFill/>
          <a:ln w="254000" cap="flat" cmpd="sng" algn="ctr">
            <a:solidFill>
              <a:srgbClr val="FF0000">
                <a:alpha val="97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DACF81-648A-44F5-8BA1-6FB6A8AC4307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26124987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AAF928C-934F-450C-82D8-7336171D9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986" y="1624846"/>
            <a:ext cx="14352597" cy="832115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0EC427B-5900-4FF8-91C9-CBDE95255326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4183411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0741242-2998-4833-BB74-08E98E72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986" y="1624846"/>
            <a:ext cx="14352597" cy="8321155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4B27BE8B-C323-431B-9662-D5FD459A80AE}"/>
              </a:ext>
            </a:extLst>
          </p:cNvPr>
          <p:cNvSpPr/>
          <p:nvPr/>
        </p:nvSpPr>
        <p:spPr>
          <a:xfrm>
            <a:off x="8610600" y="6522356"/>
            <a:ext cx="3020943" cy="2958542"/>
          </a:xfrm>
          <a:prstGeom prst="ellipse">
            <a:avLst/>
          </a:prstGeom>
          <a:noFill/>
          <a:ln w="254000" cap="flat" cmpd="sng" algn="ctr">
            <a:solidFill>
              <a:srgbClr val="FF0000">
                <a:alpha val="97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293587-1D51-418A-9C8A-DD811872749E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15574769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F9EF0A6-10BB-4FAD-AA58-B4F898C07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373" y="1771918"/>
            <a:ext cx="13858875" cy="805117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30000CD-C0D3-4422-B6B7-A804CFC66F0F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9277793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불러오기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29796CD-19FA-4930-94F1-C2886BF30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989" y="2361322"/>
            <a:ext cx="15539169" cy="586729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AD59BDA-A271-4E07-9BFA-E8BC70379BC8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422972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8321" y="216093"/>
            <a:ext cx="5657066" cy="1097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2444" y="965289"/>
            <a:ext cx="3788625" cy="408869"/>
            <a:chOff x="462444" y="965289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91468" y="1374158"/>
            <a:ext cx="9366421" cy="7968012"/>
            <a:chOff x="4691468" y="1374158"/>
            <a:chExt cx="9366421" cy="79680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1468" y="1374158"/>
              <a:ext cx="9366421" cy="79680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33292" y="1951553"/>
            <a:ext cx="3284223" cy="7768257"/>
            <a:chOff x="10833292" y="1951553"/>
            <a:chExt cx="3284223" cy="77682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3292" y="1951553"/>
              <a:ext cx="3284223" cy="776825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1745B3F-673F-4664-9572-A068F52900B1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700996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 메일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F88F59-22E4-4FCB-AA50-C8F726B5C2C0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24D138-19D9-4002-9FD7-99A935D564FD}"/>
              </a:ext>
            </a:extLst>
          </p:cNvPr>
          <p:cNvGrpSpPr/>
          <p:nvPr/>
        </p:nvGrpSpPr>
        <p:grpSpPr>
          <a:xfrm>
            <a:off x="4217275" y="1980621"/>
            <a:ext cx="9449737" cy="7285838"/>
            <a:chOff x="290275" y="3430067"/>
            <a:chExt cx="7172325" cy="643890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38CB124-8AA8-426A-AF83-ABF63695E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275" y="3430067"/>
              <a:ext cx="7172325" cy="64389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B14F0F-8D48-4D09-A25A-1153CC28298F}"/>
                </a:ext>
              </a:extLst>
            </p:cNvPr>
            <p:cNvSpPr txBox="1"/>
            <p:nvPr/>
          </p:nvSpPr>
          <p:spPr>
            <a:xfrm>
              <a:off x="2282813" y="7152789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싱글턴</a:t>
              </a:r>
              <a:endPara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C3CDCA-26CA-4D57-B8B5-825798C7E05B}"/>
                </a:ext>
              </a:extLst>
            </p:cNvPr>
            <p:cNvSpPr txBox="1"/>
            <p:nvPr/>
          </p:nvSpPr>
          <p:spPr>
            <a:xfrm>
              <a:off x="6041573" y="7149525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싱글턴</a:t>
              </a:r>
              <a:endPara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68047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불러오기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4" name="_x369165448">
            <a:extLst>
              <a:ext uri="{FF2B5EF4-FFF2-40B4-BE49-F238E27FC236}">
                <a16:creationId xmlns:a16="http://schemas.microsoft.com/office/drawing/2014/main" id="{BAB4071B-A461-4C27-ABD8-BEDAE42CC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04" y="2299766"/>
            <a:ext cx="7572647" cy="452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_x185959328">
            <a:extLst>
              <a:ext uri="{FF2B5EF4-FFF2-40B4-BE49-F238E27FC236}">
                <a16:creationId xmlns:a16="http://schemas.microsoft.com/office/drawing/2014/main" id="{51D6AF52-E6AE-4977-9246-241E83CCE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850" y="1846890"/>
            <a:ext cx="8761614" cy="57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AD32D63-A669-4198-BF90-948C4290A3BA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22561052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 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3" name="_x452975504">
            <a:extLst>
              <a:ext uri="{FF2B5EF4-FFF2-40B4-BE49-F238E27FC236}">
                <a16:creationId xmlns:a16="http://schemas.microsoft.com/office/drawing/2014/main" id="{1270DA87-396E-402B-982A-253F7F372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32" y="2217540"/>
            <a:ext cx="15199568" cy="729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5F86932-3A93-4D75-92CC-6488BB27821D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6731290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4513" name="_x527991624">
            <a:extLst>
              <a:ext uri="{FF2B5EF4-FFF2-40B4-BE49-F238E27FC236}">
                <a16:creationId xmlns:a16="http://schemas.microsoft.com/office/drawing/2014/main" id="{2851B0E6-0509-48B0-97A4-D73A7681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97" y="1827614"/>
            <a:ext cx="10040394" cy="755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B0B21BD-2F0D-4C3B-86F1-C3C3A75215F5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1850717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5537" name="_x597464944">
            <a:extLst>
              <a:ext uri="{FF2B5EF4-FFF2-40B4-BE49-F238E27FC236}">
                <a16:creationId xmlns:a16="http://schemas.microsoft.com/office/drawing/2014/main" id="{1CCAAC8F-BB90-4057-B7B9-5B545BF0B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23" y="1937034"/>
            <a:ext cx="10046177" cy="654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A60FF1E-BC0D-4C24-8509-E1084C49B036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39307677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7585" name="_x599010752">
            <a:extLst>
              <a:ext uri="{FF2B5EF4-FFF2-40B4-BE49-F238E27FC236}">
                <a16:creationId xmlns:a16="http://schemas.microsoft.com/office/drawing/2014/main" id="{B918D5B6-CAAC-40A5-BAEC-629B05B81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201" y="2399451"/>
            <a:ext cx="10564985" cy="551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3335196-F5E4-4528-9828-CD9E55FE3032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6215443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8609" name="_x599008880">
            <a:extLst>
              <a:ext uri="{FF2B5EF4-FFF2-40B4-BE49-F238E27FC236}">
                <a16:creationId xmlns:a16="http://schemas.microsoft.com/office/drawing/2014/main" id="{0E136425-D626-45DF-82C6-005BA3832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323" y="2510078"/>
            <a:ext cx="12872224" cy="580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92" name="화살표: 왼쪽 50191">
            <a:extLst>
              <a:ext uri="{FF2B5EF4-FFF2-40B4-BE49-F238E27FC236}">
                <a16:creationId xmlns:a16="http://schemas.microsoft.com/office/drawing/2014/main" id="{D7A9723C-3783-4F8D-B331-BCC470231151}"/>
              </a:ext>
            </a:extLst>
          </p:cNvPr>
          <p:cNvSpPr/>
          <p:nvPr/>
        </p:nvSpPr>
        <p:spPr>
          <a:xfrm>
            <a:off x="9296400" y="7427818"/>
            <a:ext cx="914400" cy="35465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D5A961-1312-4B4C-B1E5-7A40B480CFF4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8134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9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9633" name="_x527994072">
            <a:extLst>
              <a:ext uri="{FF2B5EF4-FFF2-40B4-BE49-F238E27FC236}">
                <a16:creationId xmlns:a16="http://schemas.microsoft.com/office/drawing/2014/main" id="{BF959A86-35CA-49BF-A846-DCE4C4037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860" y="2538978"/>
            <a:ext cx="13414867" cy="581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62A2C02-E1AF-4BD3-9A9F-DEF2ADF2FBE1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37461215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3" name="_x520800832">
            <a:extLst>
              <a:ext uri="{FF2B5EF4-FFF2-40B4-BE49-F238E27FC236}">
                <a16:creationId xmlns:a16="http://schemas.microsoft.com/office/drawing/2014/main" id="{BA9B3C98-7DA4-4C1A-83B8-C04025C5E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75" y="2703170"/>
            <a:ext cx="8957912" cy="399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1" name="_x524903880">
            <a:extLst>
              <a:ext uri="{FF2B5EF4-FFF2-40B4-BE49-F238E27FC236}">
                <a16:creationId xmlns:a16="http://schemas.microsoft.com/office/drawing/2014/main" id="{2341A17C-A93A-4F61-8B2C-2377F33C0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770" y="6119909"/>
            <a:ext cx="8657501" cy="195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7DDF468-EEF0-47E0-93DE-46006579888F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161569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29" name="_x520037704">
            <a:extLst>
              <a:ext uri="{FF2B5EF4-FFF2-40B4-BE49-F238E27FC236}">
                <a16:creationId xmlns:a16="http://schemas.microsoft.com/office/drawing/2014/main" id="{7D42DF5A-949F-44E6-98B9-1074D028C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261" y="2757352"/>
            <a:ext cx="9890074" cy="440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31" name="_x528032664">
            <a:extLst>
              <a:ext uri="{FF2B5EF4-FFF2-40B4-BE49-F238E27FC236}">
                <a16:creationId xmlns:a16="http://schemas.microsoft.com/office/drawing/2014/main" id="{F8E6406C-282F-4770-A30F-E07781E06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04" y="2449842"/>
            <a:ext cx="11226331" cy="538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33" name="_x978766744">
            <a:extLst>
              <a:ext uri="{FF2B5EF4-FFF2-40B4-BE49-F238E27FC236}">
                <a16:creationId xmlns:a16="http://schemas.microsoft.com/office/drawing/2014/main" id="{FDD06522-EFBB-4395-A0A7-81EF66E43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367" y="7918599"/>
            <a:ext cx="7079833" cy="184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FFB4D09-BB27-462A-AD8F-8B836A3D8153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370567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295400" y="2324100"/>
            <a:ext cx="13487400" cy="242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Linux </a:t>
            </a:r>
            <a:r>
              <a:rPr lang="ko-KR" altLang="en-US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환경이 아닌 경우 지정된 업로드 폴더 </a:t>
            </a:r>
            <a:r>
              <a:rPr lang="en-US" altLang="ko-KR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C:/temp/upload ) </a:t>
            </a:r>
            <a:r>
              <a:rPr lang="ko-KR" altLang="en-US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생성하지 않으면 첨부 파일을 포함하여 전송할 수 없는 오류가 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발생한다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</a:t>
            </a:r>
            <a:r>
              <a:rPr lang="ko-KR" altLang="en-US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첨부를 한 개 이상할 수 없다</a:t>
            </a:r>
            <a:r>
              <a:rPr lang="en-US" altLang="ko-KR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25354FB-7D4F-4FAA-8E31-782F9059EA8E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149887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5" name="그림 71684">
            <a:extLst>
              <a:ext uri="{FF2B5EF4-FFF2-40B4-BE49-F238E27FC236}">
                <a16:creationId xmlns:a16="http://schemas.microsoft.com/office/drawing/2014/main" id="{F0743A8F-F413-4024-AC32-003572E4C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953" y="3024146"/>
            <a:ext cx="10346067" cy="55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56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35" y="1175443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6" name="그림 71685">
            <a:extLst>
              <a:ext uri="{FF2B5EF4-FFF2-40B4-BE49-F238E27FC236}">
                <a16:creationId xmlns:a16="http://schemas.microsoft.com/office/drawing/2014/main" id="{CCAE47A2-40F1-40AA-856B-6EFC478F6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322" y="4225220"/>
            <a:ext cx="12557689" cy="3279880"/>
          </a:xfrm>
          <a:prstGeom prst="rect">
            <a:avLst/>
          </a:prstGeom>
        </p:spPr>
      </p:pic>
      <p:sp>
        <p:nvSpPr>
          <p:cNvPr id="71687" name="슬라이드 번호 개체 틀 71686">
            <a:extLst>
              <a:ext uri="{FF2B5EF4-FFF2-40B4-BE49-F238E27FC236}">
                <a16:creationId xmlns:a16="http://schemas.microsoft.com/office/drawing/2014/main" id="{711E6E66-0661-4B53-A53C-ED80CD142E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36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5" name="그림 71684">
            <a:extLst>
              <a:ext uri="{FF2B5EF4-FFF2-40B4-BE49-F238E27FC236}">
                <a16:creationId xmlns:a16="http://schemas.microsoft.com/office/drawing/2014/main" id="{FBD87FB6-C8F3-4891-92AF-6B59AD8F9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96" y="2710378"/>
            <a:ext cx="9708524" cy="5977176"/>
          </a:xfrm>
          <a:prstGeom prst="rect">
            <a:avLst/>
          </a:prstGeom>
        </p:spPr>
      </p:pic>
      <p:sp>
        <p:nvSpPr>
          <p:cNvPr id="71687" name="슬라이드 번호 개체 틀 71686">
            <a:extLst>
              <a:ext uri="{FF2B5EF4-FFF2-40B4-BE49-F238E27FC236}">
                <a16:creationId xmlns:a16="http://schemas.microsoft.com/office/drawing/2014/main" id="{F51236E6-22B3-4FB2-B252-4A928F7EA1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135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6" name="그림 71685">
            <a:extLst>
              <a:ext uri="{FF2B5EF4-FFF2-40B4-BE49-F238E27FC236}">
                <a16:creationId xmlns:a16="http://schemas.microsoft.com/office/drawing/2014/main" id="{FD9F1C6E-1225-4D54-9AA2-A3457F108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25" y="2657233"/>
            <a:ext cx="11297175" cy="5751289"/>
          </a:xfrm>
          <a:prstGeom prst="rect">
            <a:avLst/>
          </a:prstGeom>
        </p:spPr>
      </p:pic>
      <p:sp>
        <p:nvSpPr>
          <p:cNvPr id="71687" name="슬라이드 번호 개체 틀 71686">
            <a:extLst>
              <a:ext uri="{FF2B5EF4-FFF2-40B4-BE49-F238E27FC236}">
                <a16:creationId xmlns:a16="http://schemas.microsoft.com/office/drawing/2014/main" id="{DA10FE72-236A-4F70-9C2C-5AB2530CC35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05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3969" name="_x523923064">
            <a:extLst>
              <a:ext uri="{FF2B5EF4-FFF2-40B4-BE49-F238E27FC236}">
                <a16:creationId xmlns:a16="http://schemas.microsoft.com/office/drawing/2014/main" id="{47C22D40-7F9F-45CC-8CF3-CADC76A6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546" y="2526246"/>
            <a:ext cx="9372600" cy="555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7" name="슬라이드 번호 개체 틀 71686">
            <a:extLst>
              <a:ext uri="{FF2B5EF4-FFF2-40B4-BE49-F238E27FC236}">
                <a16:creationId xmlns:a16="http://schemas.microsoft.com/office/drawing/2014/main" id="{518BC987-A61A-4006-96E9-B5CD90B38C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298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4993" name="_x600344232">
            <a:extLst>
              <a:ext uri="{FF2B5EF4-FFF2-40B4-BE49-F238E27FC236}">
                <a16:creationId xmlns:a16="http://schemas.microsoft.com/office/drawing/2014/main" id="{E69E357E-1352-4CCE-84B9-6E9FA5646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612" y="1773665"/>
            <a:ext cx="11582400" cy="77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8" name="슬라이드 번호 개체 틀 71687">
            <a:extLst>
              <a:ext uri="{FF2B5EF4-FFF2-40B4-BE49-F238E27FC236}">
                <a16:creationId xmlns:a16="http://schemas.microsoft.com/office/drawing/2014/main" id="{13E7C8F7-3D73-4A34-B4C0-CC53AB33551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241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임시저장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7" name="그림 71686">
            <a:extLst>
              <a:ext uri="{FF2B5EF4-FFF2-40B4-BE49-F238E27FC236}">
                <a16:creationId xmlns:a16="http://schemas.microsoft.com/office/drawing/2014/main" id="{E0E595BC-41CD-434A-A7F4-484B68CD5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58" y="1950442"/>
            <a:ext cx="9892095" cy="7087757"/>
          </a:xfrm>
          <a:prstGeom prst="rect">
            <a:avLst/>
          </a:prstGeom>
        </p:spPr>
      </p:pic>
      <p:pic>
        <p:nvPicPr>
          <p:cNvPr id="71689" name="그림 71688">
            <a:extLst>
              <a:ext uri="{FF2B5EF4-FFF2-40B4-BE49-F238E27FC236}">
                <a16:creationId xmlns:a16="http://schemas.microsoft.com/office/drawing/2014/main" id="{78634728-82E5-434E-B0B0-273F1B1AD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661" y="1923140"/>
            <a:ext cx="9605941" cy="2797847"/>
          </a:xfrm>
          <a:prstGeom prst="rect">
            <a:avLst/>
          </a:prstGeom>
        </p:spPr>
      </p:pic>
      <p:pic>
        <p:nvPicPr>
          <p:cNvPr id="71691" name="그림 71690">
            <a:extLst>
              <a:ext uri="{FF2B5EF4-FFF2-40B4-BE49-F238E27FC236}">
                <a16:creationId xmlns:a16="http://schemas.microsoft.com/office/drawing/2014/main" id="{E1060A2B-04FD-42BD-86F1-63D6BA99E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408" y="4516336"/>
            <a:ext cx="9353708" cy="3890683"/>
          </a:xfrm>
          <a:prstGeom prst="rect">
            <a:avLst/>
          </a:prstGeom>
        </p:spPr>
      </p:pic>
      <p:sp>
        <p:nvSpPr>
          <p:cNvPr id="71690" name="슬라이드 번호 개체 틀 71689">
            <a:extLst>
              <a:ext uri="{FF2B5EF4-FFF2-40B4-BE49-F238E27FC236}">
                <a16:creationId xmlns:a16="http://schemas.microsoft.com/office/drawing/2014/main" id="{0410777F-64D7-46BC-944E-8F34DD6F23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6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8" name="그림 71687">
            <a:extLst>
              <a:ext uri="{FF2B5EF4-FFF2-40B4-BE49-F238E27FC236}">
                <a16:creationId xmlns:a16="http://schemas.microsoft.com/office/drawing/2014/main" id="{1C2BE969-BF7D-4004-845E-7AF6DC344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102" y="4421481"/>
            <a:ext cx="12672992" cy="3330921"/>
          </a:xfrm>
          <a:prstGeom prst="rect">
            <a:avLst/>
          </a:prstGeom>
        </p:spPr>
      </p:pic>
      <p:sp>
        <p:nvSpPr>
          <p:cNvPr id="71689" name="슬라이드 번호 개체 틀 71688">
            <a:extLst>
              <a:ext uri="{FF2B5EF4-FFF2-40B4-BE49-F238E27FC236}">
                <a16:creationId xmlns:a16="http://schemas.microsoft.com/office/drawing/2014/main" id="{C750E771-F94A-4B5B-8207-8AE9CEE5DE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973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7041" name="_x520027840">
            <a:extLst>
              <a:ext uri="{FF2B5EF4-FFF2-40B4-BE49-F238E27FC236}">
                <a16:creationId xmlns:a16="http://schemas.microsoft.com/office/drawing/2014/main" id="{5BFDA40E-F49B-4D3F-B4F6-946EA2C72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16" y="3032064"/>
            <a:ext cx="11644879" cy="544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7043" name="_x523948480">
            <a:extLst>
              <a:ext uri="{FF2B5EF4-FFF2-40B4-BE49-F238E27FC236}">
                <a16:creationId xmlns:a16="http://schemas.microsoft.com/office/drawing/2014/main" id="{10C92B7A-7692-4D08-B299-6192C18DA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319" y="3266996"/>
            <a:ext cx="4095881" cy="490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90" name="슬라이드 번호 개체 틀 71689">
            <a:extLst>
              <a:ext uri="{FF2B5EF4-FFF2-40B4-BE49-F238E27FC236}">
                <a16:creationId xmlns:a16="http://schemas.microsoft.com/office/drawing/2014/main" id="{6D2CAA72-AA35-482F-AD18-2F1648FF50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639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9089" name="_x978762856">
            <a:extLst>
              <a:ext uri="{FF2B5EF4-FFF2-40B4-BE49-F238E27FC236}">
                <a16:creationId xmlns:a16="http://schemas.microsoft.com/office/drawing/2014/main" id="{2C5060FB-3D2B-40B6-80D5-7025F4E2D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3" b="30702"/>
          <a:stretch>
            <a:fillRect/>
          </a:stretch>
        </p:blipFill>
        <p:spPr bwMode="auto">
          <a:xfrm>
            <a:off x="1056772" y="3420109"/>
            <a:ext cx="16254001" cy="475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91" name="슬라이드 번호 개체 틀 71690">
            <a:extLst>
              <a:ext uri="{FF2B5EF4-FFF2-40B4-BE49-F238E27FC236}">
                <a16:creationId xmlns:a16="http://schemas.microsoft.com/office/drawing/2014/main" id="{1899B171-DC4E-4845-8B47-F170DF475C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79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447800" y="1943100"/>
            <a:ext cx="134874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업로드 폴더를 자동으로 실행 폴더 아래 생성 되도록 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프로그램이 실행되고 있는 경로 아래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WEB-INF/upload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폴더에 올려지고 제거되도록 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04815">
              <a:spcBef>
                <a:spcPts val="800"/>
              </a:spcBef>
              <a:spcAft>
                <a:spcPts val="800"/>
              </a:spcAft>
            </a:pPr>
            <a:endParaRPr lang="ko-KR" altLang="en-US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쓰기 폼에서 사용자가 선택한 파일 명의 전체 경로를 </a:t>
            </a:r>
            <a:endParaRPr lang="en-US" altLang="ko-KR" sz="32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FormParser.  	fileName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“?”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연결되어 저장한다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endParaRPr lang="en-US" altLang="ko-KR" sz="32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SmtpAgent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Formparser.fileName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파일 경로를 분리하여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addBodyPart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반복적으로 첨부 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	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7E275D5-F406-471D-BAC5-BEB90772F064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112121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0" name="그림 71689">
            <a:extLst>
              <a:ext uri="{FF2B5EF4-FFF2-40B4-BE49-F238E27FC236}">
                <a16:creationId xmlns:a16="http://schemas.microsoft.com/office/drawing/2014/main" id="{A921C7DE-778C-472B-AD35-B95C86D51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929" y="2412557"/>
            <a:ext cx="11249401" cy="5706021"/>
          </a:xfrm>
          <a:prstGeom prst="rect">
            <a:avLst/>
          </a:prstGeom>
        </p:spPr>
      </p:pic>
      <p:sp>
        <p:nvSpPr>
          <p:cNvPr id="71692" name="슬라이드 번호 개체 틀 71691">
            <a:extLst>
              <a:ext uri="{FF2B5EF4-FFF2-40B4-BE49-F238E27FC236}">
                <a16:creationId xmlns:a16="http://schemas.microsoft.com/office/drawing/2014/main" id="{27E575A1-DB58-48FD-B03B-0482CA75624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481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0113" name="_x527994216">
            <a:extLst>
              <a:ext uri="{FF2B5EF4-FFF2-40B4-BE49-F238E27FC236}">
                <a16:creationId xmlns:a16="http://schemas.microsoft.com/office/drawing/2014/main" id="{B26A315D-043F-4A57-A146-67D72350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83" y="2468909"/>
            <a:ext cx="13346174" cy="628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92" name="슬라이드 번호 개체 틀 71691">
            <a:extLst>
              <a:ext uri="{FF2B5EF4-FFF2-40B4-BE49-F238E27FC236}">
                <a16:creationId xmlns:a16="http://schemas.microsoft.com/office/drawing/2014/main" id="{AFA83D81-840C-4BA2-A9ED-424A8263CF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50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1" name="그림 71690">
            <a:extLst>
              <a:ext uri="{FF2B5EF4-FFF2-40B4-BE49-F238E27FC236}">
                <a16:creationId xmlns:a16="http://schemas.microsoft.com/office/drawing/2014/main" id="{5B572342-E458-4C01-A153-533381AE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096" y="2158847"/>
            <a:ext cx="10145584" cy="6590927"/>
          </a:xfrm>
          <a:prstGeom prst="rect">
            <a:avLst/>
          </a:prstGeom>
        </p:spPr>
      </p:pic>
      <p:sp>
        <p:nvSpPr>
          <p:cNvPr id="71693" name="슬라이드 번호 개체 틀 71692">
            <a:extLst>
              <a:ext uri="{FF2B5EF4-FFF2-40B4-BE49-F238E27FC236}">
                <a16:creationId xmlns:a16="http://schemas.microsoft.com/office/drawing/2014/main" id="{5A1119F1-7397-49E3-AB26-A0454C02DA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473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2" name="그림 71691">
            <a:extLst>
              <a:ext uri="{FF2B5EF4-FFF2-40B4-BE49-F238E27FC236}">
                <a16:creationId xmlns:a16="http://schemas.microsoft.com/office/drawing/2014/main" id="{6D3343E7-49C7-497D-AFEC-92AB9645B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942" y="4039050"/>
            <a:ext cx="10914285" cy="3287760"/>
          </a:xfrm>
          <a:prstGeom prst="rect">
            <a:avLst/>
          </a:prstGeom>
        </p:spPr>
      </p:pic>
      <p:sp>
        <p:nvSpPr>
          <p:cNvPr id="71693" name="슬라이드 번호 개체 틀 71692">
            <a:extLst>
              <a:ext uri="{FF2B5EF4-FFF2-40B4-BE49-F238E27FC236}">
                <a16:creationId xmlns:a16="http://schemas.microsoft.com/office/drawing/2014/main" id="{7BFB0362-04D4-42FB-A454-7805153B64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339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1137" name="_x978767752">
            <a:extLst>
              <a:ext uri="{FF2B5EF4-FFF2-40B4-BE49-F238E27FC236}">
                <a16:creationId xmlns:a16="http://schemas.microsoft.com/office/drawing/2014/main" id="{14713A17-7B77-4819-9C91-CB2048A4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353" y="2211328"/>
            <a:ext cx="10021555" cy="711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80113B4E-091C-4231-979A-7A2B2BF7D9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391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61" name="_x978767968">
            <a:extLst>
              <a:ext uri="{FF2B5EF4-FFF2-40B4-BE49-F238E27FC236}">
                <a16:creationId xmlns:a16="http://schemas.microsoft.com/office/drawing/2014/main" id="{541783D0-38C9-4ACD-90F4-D5E3BBA48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166" y="1893898"/>
            <a:ext cx="10058400" cy="695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0" name="슬라이드 번호 개체 틀 71679">
            <a:extLst>
              <a:ext uri="{FF2B5EF4-FFF2-40B4-BE49-F238E27FC236}">
                <a16:creationId xmlns:a16="http://schemas.microsoft.com/office/drawing/2014/main" id="{AD90003F-E8DC-4D9E-B58D-AF8877CD8E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969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BA8F72E-8E0E-44D8-B824-7730FEFB9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172" y="2123401"/>
            <a:ext cx="30770787" cy="65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3185" name="_x978770272">
            <a:extLst>
              <a:ext uri="{FF2B5EF4-FFF2-40B4-BE49-F238E27FC236}">
                <a16:creationId xmlns:a16="http://schemas.microsoft.com/office/drawing/2014/main" id="{2D267D96-45D8-4D8A-915E-C5D86B66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73" y="2580602"/>
            <a:ext cx="10296996" cy="602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186" name="슬라이드 번호 개체 틀 93185">
            <a:extLst>
              <a:ext uri="{FF2B5EF4-FFF2-40B4-BE49-F238E27FC236}">
                <a16:creationId xmlns:a16="http://schemas.microsoft.com/office/drawing/2014/main" id="{4E72E75F-1E0A-4218-8DC1-4E3C6CA0BB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705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BA8F72E-8E0E-44D8-B824-7730FEFB9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172" y="2123401"/>
            <a:ext cx="30770787" cy="65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3184" name="그림 93183">
            <a:extLst>
              <a:ext uri="{FF2B5EF4-FFF2-40B4-BE49-F238E27FC236}">
                <a16:creationId xmlns:a16="http://schemas.microsoft.com/office/drawing/2014/main" id="{5FFB2930-5337-471E-8417-74E7D57FF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36" y="4010658"/>
            <a:ext cx="11230146" cy="4204457"/>
          </a:xfrm>
          <a:prstGeom prst="rect">
            <a:avLst/>
          </a:prstGeom>
        </p:spPr>
      </p:pic>
      <p:sp>
        <p:nvSpPr>
          <p:cNvPr id="93186" name="슬라이드 번호 개체 틀 93185">
            <a:extLst>
              <a:ext uri="{FF2B5EF4-FFF2-40B4-BE49-F238E27FC236}">
                <a16:creationId xmlns:a16="http://schemas.microsoft.com/office/drawing/2014/main" id="{62EF648E-E0D6-4260-9818-B4A186A007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606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BA8F72E-8E0E-44D8-B824-7730FEFB9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172" y="2123401"/>
            <a:ext cx="30770787" cy="65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3185" name="그림 93184">
            <a:extLst>
              <a:ext uri="{FF2B5EF4-FFF2-40B4-BE49-F238E27FC236}">
                <a16:creationId xmlns:a16="http://schemas.microsoft.com/office/drawing/2014/main" id="{FA8FB357-0790-42D6-B727-9B96520B1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847543"/>
            <a:ext cx="9072143" cy="7745871"/>
          </a:xfrm>
          <a:prstGeom prst="rect">
            <a:avLst/>
          </a:prstGeom>
        </p:spPr>
      </p:pic>
      <p:sp>
        <p:nvSpPr>
          <p:cNvPr id="93186" name="슬라이드 번호 개체 틀 93185">
            <a:extLst>
              <a:ext uri="{FF2B5EF4-FFF2-40B4-BE49-F238E27FC236}">
                <a16:creationId xmlns:a16="http://schemas.microsoft.com/office/drawing/2014/main" id="{D2DE6747-3F7C-4B78-B3C3-0E8ACB1C89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194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9851" y="1048889"/>
            <a:ext cx="6661852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5" y="2227496"/>
            <a:ext cx="3788625" cy="408869"/>
            <a:chOff x="7248545" y="22274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8545" y="22274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0260" y="3654128"/>
            <a:ext cx="2977457" cy="2977457"/>
            <a:chOff x="4480260" y="3654128"/>
            <a:chExt cx="2977457" cy="2977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480260" y="3654128"/>
              <a:ext cx="2977457" cy="2977457"/>
              <a:chOff x="4480260" y="3654128"/>
              <a:chExt cx="2977457" cy="2977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80260" y="365412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099260" y="4250015"/>
              <a:ext cx="1857481" cy="1547175"/>
              <a:chOff x="5099260" y="4250015"/>
              <a:chExt cx="1857481" cy="154717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099260" y="4250015"/>
                <a:ext cx="1857481" cy="154717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052843" y="3674004"/>
            <a:ext cx="2977457" cy="2977457"/>
            <a:chOff x="10052843" y="3674004"/>
            <a:chExt cx="2977457" cy="29774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052843" y="3674004"/>
              <a:ext cx="2977457" cy="2977457"/>
              <a:chOff x="10052843" y="3674004"/>
              <a:chExt cx="2977457" cy="2977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052843" y="3674004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869471" y="4264910"/>
              <a:ext cx="1383953" cy="1795646"/>
              <a:chOff x="10869471" y="4264910"/>
              <a:chExt cx="1383953" cy="179564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869471" y="4264910"/>
                <a:ext cx="1383953" cy="1795646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9046" y="6801490"/>
            <a:ext cx="3817641" cy="6856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14369" y="6801487"/>
            <a:ext cx="4211258" cy="1328691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EB1760-6ADE-4597-B89F-D08908A84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1396</Words>
  <Application>Microsoft Office PowerPoint</Application>
  <PresentationFormat>사용자 지정</PresentationFormat>
  <Paragraphs>446</Paragraphs>
  <Slides>111</Slides>
  <Notes>95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18" baseType="lpstr">
      <vt:lpstr>Malgun Gothic Semilight</vt:lpstr>
      <vt:lpstr>나눔스퀘어 Bold</vt:lpstr>
      <vt:lpstr>맑은 고딕</vt:lpstr>
      <vt:lpstr>함초롬바탕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신휘정</cp:lastModifiedBy>
  <cp:revision>44</cp:revision>
  <dcterms:created xsi:type="dcterms:W3CDTF">2021-06-04T06:24:03Z</dcterms:created>
  <dcterms:modified xsi:type="dcterms:W3CDTF">2021-06-04T12:13:22Z</dcterms:modified>
</cp:coreProperties>
</file>